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5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7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6" r:id="rId1"/>
    <p:sldMasterId id="2147484088" r:id="rId2"/>
    <p:sldMasterId id="2147484142" r:id="rId3"/>
    <p:sldMasterId id="2147484171" r:id="rId4"/>
    <p:sldMasterId id="2147484196" r:id="rId5"/>
    <p:sldMasterId id="2147484280" r:id="rId6"/>
    <p:sldMasterId id="2147484352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415"/>
    <a:srgbClr val="FF99FF"/>
    <a:srgbClr val="FF9933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903EDD-BE31-4E92-BF66-0F13BAF0D114}" v="45" dt="2020-08-17T21:24:14.2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6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34" Type="http://schemas.microsoft.com/office/2016/11/relationships/changesInfo" Target="changesInfos/changesInfo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Lytle" userId="c3419e9e-99aa-4486-a2f6-3adb0848558c" providerId="ADAL" clId="{5A903EDD-BE31-4E92-BF66-0F13BAF0D114}"/>
    <pc:docChg chg="undo custSel mod modSld addMainMaster delMainMaster modMainMaster">
      <pc:chgData name="Megan Lytle" userId="c3419e9e-99aa-4486-a2f6-3adb0848558c" providerId="ADAL" clId="{5A903EDD-BE31-4E92-BF66-0F13BAF0D114}" dt="2020-08-17T21:24:14.276" v="448"/>
      <pc:docMkLst>
        <pc:docMk/>
      </pc:docMkLst>
      <pc:sldChg chg="modSp mod">
        <pc:chgData name="Megan Lytle" userId="c3419e9e-99aa-4486-a2f6-3adb0848558c" providerId="ADAL" clId="{5A903EDD-BE31-4E92-BF66-0F13BAF0D114}" dt="2020-08-17T20:11:34.189" v="1" actId="27636"/>
        <pc:sldMkLst>
          <pc:docMk/>
          <pc:sldMk cId="1766840147" sldId="256"/>
        </pc:sldMkLst>
        <pc:spChg chg="mod">
          <ac:chgData name="Megan Lytle" userId="c3419e9e-99aa-4486-a2f6-3adb0848558c" providerId="ADAL" clId="{5A903EDD-BE31-4E92-BF66-0F13BAF0D114}" dt="2020-08-17T20:11:34.189" v="1" actId="27636"/>
          <ac:spMkLst>
            <pc:docMk/>
            <pc:sldMk cId="1766840147" sldId="256"/>
            <ac:spMk id="2" creationId="{837B4896-215A-4906-BA32-B7D250EBAA8A}"/>
          </ac:spMkLst>
        </pc:spChg>
      </pc:sldChg>
      <pc:sldChg chg="addSp delSp modSp mod setBg delDesignElem">
        <pc:chgData name="Megan Lytle" userId="c3419e9e-99aa-4486-a2f6-3adb0848558c" providerId="ADAL" clId="{5A903EDD-BE31-4E92-BF66-0F13BAF0D114}" dt="2020-08-17T20:44:58.135" v="100" actId="255"/>
        <pc:sldMkLst>
          <pc:docMk/>
          <pc:sldMk cId="3201489432" sldId="265"/>
        </pc:sldMkLst>
        <pc:spChg chg="mod">
          <ac:chgData name="Megan Lytle" userId="c3419e9e-99aa-4486-a2f6-3adb0848558c" providerId="ADAL" clId="{5A903EDD-BE31-4E92-BF66-0F13BAF0D114}" dt="2020-08-17T20:35:18.220" v="64" actId="20577"/>
          <ac:spMkLst>
            <pc:docMk/>
            <pc:sldMk cId="3201489432" sldId="265"/>
            <ac:spMk id="2" creationId="{F3DDAA72-ED57-48F7-B8B6-3A35D340C1BA}"/>
          </ac:spMkLst>
        </pc:spChg>
        <pc:spChg chg="mod ord">
          <ac:chgData name="Megan Lytle" userId="c3419e9e-99aa-4486-a2f6-3adb0848558c" providerId="ADAL" clId="{5A903EDD-BE31-4E92-BF66-0F13BAF0D114}" dt="2020-08-17T20:44:58.135" v="100" actId="255"/>
          <ac:spMkLst>
            <pc:docMk/>
            <pc:sldMk cId="3201489432" sldId="265"/>
            <ac:spMk id="3" creationId="{EF7BD980-AD96-4F81-A2E3-829F971B352A}"/>
          </ac:spMkLst>
        </pc:spChg>
        <pc:spChg chg="add del">
          <ac:chgData name="Megan Lytle" userId="c3419e9e-99aa-4486-a2f6-3adb0848558c" providerId="ADAL" clId="{5A903EDD-BE31-4E92-BF66-0F13BAF0D114}" dt="2020-08-17T20:21:33.677" v="18" actId="26606"/>
          <ac:spMkLst>
            <pc:docMk/>
            <pc:sldMk cId="3201489432" sldId="265"/>
            <ac:spMk id="19" creationId="{E336C991-AA99-423E-8FE1-5BA9C97F2C77}"/>
          </ac:spMkLst>
        </pc:spChg>
        <pc:spChg chg="add del">
          <ac:chgData name="Megan Lytle" userId="c3419e9e-99aa-4486-a2f6-3adb0848558c" providerId="ADAL" clId="{5A903EDD-BE31-4E92-BF66-0F13BAF0D114}" dt="2020-08-17T20:22:55.255" v="29" actId="26606"/>
          <ac:spMkLst>
            <pc:docMk/>
            <pc:sldMk cId="3201489432" sldId="265"/>
            <ac:spMk id="38" creationId="{E336C991-AA99-423E-8FE1-5BA9C97F2C77}"/>
          </ac:spMkLst>
        </pc:spChg>
        <pc:grpChg chg="add del">
          <ac:chgData name="Megan Lytle" userId="c3419e9e-99aa-4486-a2f6-3adb0848558c" providerId="ADAL" clId="{5A903EDD-BE31-4E92-BF66-0F13BAF0D114}" dt="2020-08-17T20:21:33.677" v="18" actId="26606"/>
          <ac:grpSpMkLst>
            <pc:docMk/>
            <pc:sldMk cId="3201489432" sldId="265"/>
            <ac:grpSpMk id="11" creationId="{71315106-A7B3-4730-9E6C-5A878C46681B}"/>
          </ac:grpSpMkLst>
        </pc:grpChg>
        <pc:grpChg chg="add del">
          <ac:chgData name="Megan Lytle" userId="c3419e9e-99aa-4486-a2f6-3adb0848558c" providerId="ADAL" clId="{5A903EDD-BE31-4E92-BF66-0F13BAF0D114}" dt="2020-08-17T20:22:55.291" v="30" actId="26606"/>
          <ac:grpSpMkLst>
            <pc:docMk/>
            <pc:sldMk cId="3201489432" sldId="265"/>
            <ac:grpSpMk id="23" creationId="{C11FE44B-46D1-485F-88E0-F790CE427F7F}"/>
          </ac:grpSpMkLst>
        </pc:grpChg>
        <pc:grpChg chg="add del">
          <ac:chgData name="Megan Lytle" userId="c3419e9e-99aa-4486-a2f6-3adb0848558c" providerId="ADAL" clId="{5A903EDD-BE31-4E92-BF66-0F13BAF0D114}" dt="2020-08-17T20:22:55.255" v="29" actId="26606"/>
          <ac:grpSpMkLst>
            <pc:docMk/>
            <pc:sldMk cId="3201489432" sldId="265"/>
            <ac:grpSpMk id="30" creationId="{71315106-A7B3-4730-9E6C-5A878C46681B}"/>
          </ac:grpSpMkLst>
        </pc:grpChg>
        <pc:grpChg chg="add del">
          <ac:chgData name="Megan Lytle" userId="c3419e9e-99aa-4486-a2f6-3adb0848558c" providerId="ADAL" clId="{5A903EDD-BE31-4E92-BF66-0F13BAF0D114}" dt="2020-08-17T20:28:00.719" v="48"/>
          <ac:grpSpMkLst>
            <pc:docMk/>
            <pc:sldMk cId="3201489432" sldId="265"/>
            <ac:grpSpMk id="42" creationId="{247C940C-BCEA-4B94-ADAB-E5DF93AD2501}"/>
          </ac:grpSpMkLst>
        </pc:grpChg>
        <pc:graphicFrameChg chg="add del modGraphic">
          <ac:chgData name="Megan Lytle" userId="c3419e9e-99aa-4486-a2f6-3adb0848558c" providerId="ADAL" clId="{5A903EDD-BE31-4E92-BF66-0F13BAF0D114}" dt="2020-08-17T20:20:57.366" v="16" actId="21"/>
          <ac:graphicFrameMkLst>
            <pc:docMk/>
            <pc:sldMk cId="3201489432" sldId="265"/>
            <ac:graphicFrameMk id="8" creationId="{60E61EB6-C2C8-46B4-B706-7067C95B9425}"/>
          </ac:graphicFrameMkLst>
        </pc:graphicFrameChg>
        <pc:picChg chg="add del mod">
          <ac:chgData name="Megan Lytle" userId="c3419e9e-99aa-4486-a2f6-3adb0848558c" providerId="ADAL" clId="{5A903EDD-BE31-4E92-BF66-0F13BAF0D114}" dt="2020-08-17T20:18:45.444" v="12" actId="21"/>
          <ac:picMkLst>
            <pc:docMk/>
            <pc:sldMk cId="3201489432" sldId="265"/>
            <ac:picMk id="5" creationId="{53C2EB5E-7D65-4CFC-8071-DFB788A06D84}"/>
          </ac:picMkLst>
        </pc:picChg>
        <pc:picChg chg="add del mod">
          <ac:chgData name="Megan Lytle" userId="c3419e9e-99aa-4486-a2f6-3adb0848558c" providerId="ADAL" clId="{5A903EDD-BE31-4E92-BF66-0F13BAF0D114}" dt="2020-08-17T20:28:54.409" v="49" actId="21"/>
          <ac:picMkLst>
            <pc:docMk/>
            <pc:sldMk cId="3201489432" sldId="265"/>
            <ac:picMk id="6" creationId="{1FBBA6CA-DD84-46E3-808F-0FDBA1E5E1FE}"/>
          </ac:picMkLst>
        </pc:picChg>
        <pc:picChg chg="add del mod">
          <ac:chgData name="Megan Lytle" userId="c3419e9e-99aa-4486-a2f6-3adb0848558c" providerId="ADAL" clId="{5A903EDD-BE31-4E92-BF66-0F13BAF0D114}" dt="2020-08-17T20:27:50.630" v="46" actId="21"/>
          <ac:picMkLst>
            <pc:docMk/>
            <pc:sldMk cId="3201489432" sldId="265"/>
            <ac:picMk id="18" creationId="{AEAFD9BA-6361-4102-A770-21490C75EDCA}"/>
          </ac:picMkLst>
        </pc:picChg>
        <pc:picChg chg="add mod">
          <ac:chgData name="Megan Lytle" userId="c3419e9e-99aa-4486-a2f6-3adb0848558c" providerId="ADAL" clId="{5A903EDD-BE31-4E92-BF66-0F13BAF0D114}" dt="2020-08-17T20:41:40.310" v="85"/>
          <ac:picMkLst>
            <pc:docMk/>
            <pc:sldMk cId="3201489432" sldId="265"/>
            <ac:picMk id="22" creationId="{7F3034D4-2012-4F10-A9C9-907262B10B6E}"/>
          </ac:picMkLst>
        </pc:picChg>
        <pc:picChg chg="add mod">
          <ac:chgData name="Megan Lytle" userId="c3419e9e-99aa-4486-a2f6-3adb0848558c" providerId="ADAL" clId="{5A903EDD-BE31-4E92-BF66-0F13BAF0D114}" dt="2020-08-17T20:42:52.414" v="91"/>
          <ac:picMkLst>
            <pc:docMk/>
            <pc:sldMk cId="3201489432" sldId="265"/>
            <ac:picMk id="27" creationId="{0DF838AA-4B75-42AE-ACD2-C08C63041C56}"/>
          </ac:picMkLst>
        </pc:picChg>
        <pc:cxnChg chg="add del">
          <ac:chgData name="Megan Lytle" userId="c3419e9e-99aa-4486-a2f6-3adb0848558c" providerId="ADAL" clId="{5A903EDD-BE31-4E92-BF66-0F13BAF0D114}" dt="2020-08-17T20:19:22.601" v="14"/>
          <ac:cxnSpMkLst>
            <pc:docMk/>
            <pc:sldMk cId="3201489432" sldId="265"/>
            <ac:cxnSpMk id="10" creationId="{A4F35239-EB86-4ACB-91DE-4989620C2C1A}"/>
          </ac:cxnSpMkLst>
        </pc:cxnChg>
        <pc:cxnChg chg="add del">
          <ac:chgData name="Megan Lytle" userId="c3419e9e-99aa-4486-a2f6-3adb0848558c" providerId="ADAL" clId="{5A903EDD-BE31-4E92-BF66-0F13BAF0D114}" dt="2020-08-17T20:21:33.677" v="18" actId="26606"/>
          <ac:cxnSpMkLst>
            <pc:docMk/>
            <pc:sldMk cId="3201489432" sldId="265"/>
            <ac:cxnSpMk id="21" creationId="{D2B860ED-0E27-4D8E-B5F4-C8C3F33C7234}"/>
          </ac:cxnSpMkLst>
        </pc:cxnChg>
        <pc:cxnChg chg="add del">
          <ac:chgData name="Megan Lytle" userId="c3419e9e-99aa-4486-a2f6-3adb0848558c" providerId="ADAL" clId="{5A903EDD-BE31-4E92-BF66-0F13BAF0D114}" dt="2020-08-17T20:22:55.291" v="30" actId="26606"/>
          <ac:cxnSpMkLst>
            <pc:docMk/>
            <pc:sldMk cId="3201489432" sldId="265"/>
            <ac:cxnSpMk id="25" creationId="{4272FA93-03B0-4857-8946-E04C5E7E2660}"/>
          </ac:cxnSpMkLst>
        </pc:cxnChg>
        <pc:cxnChg chg="add del">
          <ac:chgData name="Megan Lytle" userId="c3419e9e-99aa-4486-a2f6-3adb0848558c" providerId="ADAL" clId="{5A903EDD-BE31-4E92-BF66-0F13BAF0D114}" dt="2020-08-17T20:22:55.255" v="29" actId="26606"/>
          <ac:cxnSpMkLst>
            <pc:docMk/>
            <pc:sldMk cId="3201489432" sldId="265"/>
            <ac:cxnSpMk id="40" creationId="{D2B860ED-0E27-4D8E-B5F4-C8C3F33C7234}"/>
          </ac:cxnSpMkLst>
        </pc:cxnChg>
        <pc:cxnChg chg="add del">
          <ac:chgData name="Megan Lytle" userId="c3419e9e-99aa-4486-a2f6-3adb0848558c" providerId="ADAL" clId="{5A903EDD-BE31-4E92-BF66-0F13BAF0D114}" dt="2020-08-17T20:28:00.719" v="48"/>
          <ac:cxnSpMkLst>
            <pc:docMk/>
            <pc:sldMk cId="3201489432" sldId="265"/>
            <ac:cxnSpMk id="44" creationId="{E59A63C7-BCAC-464C-B7D5-9A713B4CAC34}"/>
          </ac:cxnSpMkLst>
        </pc:cxnChg>
      </pc:sldChg>
      <pc:sldChg chg="addSp delSp modSp mod setBg modClrScheme setClrOvrMap delDesignElem chgLayout">
        <pc:chgData name="Megan Lytle" userId="c3419e9e-99aa-4486-a2f6-3adb0848558c" providerId="ADAL" clId="{5A903EDD-BE31-4E92-BF66-0F13BAF0D114}" dt="2020-08-17T21:01:26.167" v="417"/>
        <pc:sldMkLst>
          <pc:docMk/>
          <pc:sldMk cId="1607969796" sldId="266"/>
        </pc:sldMkLst>
        <pc:spChg chg="mod ord">
          <ac:chgData name="Megan Lytle" userId="c3419e9e-99aa-4486-a2f6-3adb0848558c" providerId="ADAL" clId="{5A903EDD-BE31-4E92-BF66-0F13BAF0D114}" dt="2020-08-17T20:58:44.994" v="403" actId="1076"/>
          <ac:spMkLst>
            <pc:docMk/>
            <pc:sldMk cId="1607969796" sldId="266"/>
            <ac:spMk id="2" creationId="{E611FC1D-2005-496C-BB7A-6DCE1599512B}"/>
          </ac:spMkLst>
        </pc:spChg>
        <pc:spChg chg="mod ord">
          <ac:chgData name="Megan Lytle" userId="c3419e9e-99aa-4486-a2f6-3adb0848558c" providerId="ADAL" clId="{5A903EDD-BE31-4E92-BF66-0F13BAF0D114}" dt="2020-08-17T20:58:23.442" v="402" actId="208"/>
          <ac:spMkLst>
            <pc:docMk/>
            <pc:sldMk cId="1607969796" sldId="266"/>
            <ac:spMk id="3" creationId="{FC427C75-5E5D-4FD6-914D-D3A852EA1E85}"/>
          </ac:spMkLst>
        </pc:spChg>
        <pc:spChg chg="add del mod ord">
          <ac:chgData name="Megan Lytle" userId="c3419e9e-99aa-4486-a2f6-3adb0848558c" providerId="ADAL" clId="{5A903EDD-BE31-4E92-BF66-0F13BAF0D114}" dt="2020-08-17T20:55:06.079" v="220" actId="700"/>
          <ac:spMkLst>
            <pc:docMk/>
            <pc:sldMk cId="1607969796" sldId="266"/>
            <ac:spMk id="6" creationId="{ABAB94BB-5D01-4851-825B-BCF159E1CDC0}"/>
          </ac:spMkLst>
        </pc:spChg>
        <pc:spChg chg="add del mod ord">
          <ac:chgData name="Megan Lytle" userId="c3419e9e-99aa-4486-a2f6-3adb0848558c" providerId="ADAL" clId="{5A903EDD-BE31-4E92-BF66-0F13BAF0D114}" dt="2020-08-17T20:54:55.011" v="219" actId="700"/>
          <ac:spMkLst>
            <pc:docMk/>
            <pc:sldMk cId="1607969796" sldId="266"/>
            <ac:spMk id="7" creationId="{75BC6DB7-3687-45F0-9886-B3A6F14F31C5}"/>
          </ac:spMkLst>
        </pc:spChg>
        <pc:spChg chg="add del mod ord">
          <ac:chgData name="Megan Lytle" userId="c3419e9e-99aa-4486-a2f6-3adb0848558c" providerId="ADAL" clId="{5A903EDD-BE31-4E92-BF66-0F13BAF0D114}" dt="2020-08-17T20:55:34.334" v="223" actId="700"/>
          <ac:spMkLst>
            <pc:docMk/>
            <pc:sldMk cId="1607969796" sldId="266"/>
            <ac:spMk id="8" creationId="{C7B0DA7C-46B3-4DED-9317-0E6A4DD147F8}"/>
          </ac:spMkLst>
        </pc:spChg>
        <pc:spChg chg="add del mod ord">
          <ac:chgData name="Megan Lytle" userId="c3419e9e-99aa-4486-a2f6-3adb0848558c" providerId="ADAL" clId="{5A903EDD-BE31-4E92-BF66-0F13BAF0D114}" dt="2020-08-17T20:55:34.334" v="223" actId="700"/>
          <ac:spMkLst>
            <pc:docMk/>
            <pc:sldMk cId="1607969796" sldId="266"/>
            <ac:spMk id="9" creationId="{891BC41F-9E24-483F-88C6-9489164A9618}"/>
          </ac:spMkLst>
        </pc:spChg>
        <pc:spChg chg="add del">
          <ac:chgData name="Megan Lytle" userId="c3419e9e-99aa-4486-a2f6-3adb0848558c" providerId="ADAL" clId="{5A903EDD-BE31-4E92-BF66-0F13BAF0D114}" dt="2020-08-17T20:50:32.737" v="106" actId="700"/>
          <ac:spMkLst>
            <pc:docMk/>
            <pc:sldMk cId="1607969796" sldId="266"/>
            <ac:spMk id="10" creationId="{2A0E4E09-FC02-4ADC-951A-3FFA90B6FE39}"/>
          </ac:spMkLst>
        </pc:spChg>
        <pc:spChg chg="add del mod ord">
          <ac:chgData name="Megan Lytle" userId="c3419e9e-99aa-4486-a2f6-3adb0848558c" providerId="ADAL" clId="{5A903EDD-BE31-4E92-BF66-0F13BAF0D114}" dt="2020-08-17T20:55:34.334" v="223" actId="700"/>
          <ac:spMkLst>
            <pc:docMk/>
            <pc:sldMk cId="1607969796" sldId="266"/>
            <ac:spMk id="11" creationId="{7962E57D-B2E8-4877-91F8-6B13627C14E8}"/>
          </ac:spMkLst>
        </pc:spChg>
        <pc:spChg chg="add del">
          <ac:chgData name="Megan Lytle" userId="c3419e9e-99aa-4486-a2f6-3adb0848558c" providerId="ADAL" clId="{5A903EDD-BE31-4E92-BF66-0F13BAF0D114}" dt="2020-08-17T20:50:32.737" v="106" actId="700"/>
          <ac:spMkLst>
            <pc:docMk/>
            <pc:sldMk cId="1607969796" sldId="266"/>
            <ac:spMk id="12" creationId="{5D44B584-65A7-4029-A075-505AA5EAEBB6}"/>
          </ac:spMkLst>
        </pc:spChg>
        <pc:spChg chg="add del mod ord">
          <ac:chgData name="Megan Lytle" userId="c3419e9e-99aa-4486-a2f6-3adb0848558c" providerId="ADAL" clId="{5A903EDD-BE31-4E92-BF66-0F13BAF0D114}" dt="2020-08-17T20:56:30.963" v="396" actId="21"/>
          <ac:spMkLst>
            <pc:docMk/>
            <pc:sldMk cId="1607969796" sldId="266"/>
            <ac:spMk id="13" creationId="{9641CC86-5EAD-46BC-BEE6-5AF7981665D7}"/>
          </ac:spMkLst>
        </pc:spChg>
        <pc:spChg chg="add del">
          <ac:chgData name="Megan Lytle" userId="c3419e9e-99aa-4486-a2f6-3adb0848558c" providerId="ADAL" clId="{5A903EDD-BE31-4E92-BF66-0F13BAF0D114}" dt="2020-08-17T20:50:32.737" v="106" actId="700"/>
          <ac:spMkLst>
            <pc:docMk/>
            <pc:sldMk cId="1607969796" sldId="266"/>
            <ac:spMk id="14" creationId="{D3686B33-4E07-4542-8F02-1876C8359B8D}"/>
          </ac:spMkLst>
        </pc:spChg>
        <pc:spChg chg="add">
          <ac:chgData name="Megan Lytle" userId="c3419e9e-99aa-4486-a2f6-3adb0848558c" providerId="ADAL" clId="{5A903EDD-BE31-4E92-BF66-0F13BAF0D114}" dt="2020-08-17T20:56:57.765" v="397" actId="26606"/>
          <ac:spMkLst>
            <pc:docMk/>
            <pc:sldMk cId="1607969796" sldId="266"/>
            <ac:spMk id="15" creationId="{BD1CAB03-F6A4-4736-85F6-261056424D9D}"/>
          </ac:spMkLst>
        </pc:spChg>
        <pc:spChg chg="add">
          <ac:chgData name="Megan Lytle" userId="c3419e9e-99aa-4486-a2f6-3adb0848558c" providerId="ADAL" clId="{5A903EDD-BE31-4E92-BF66-0F13BAF0D114}" dt="2020-08-17T20:56:57.765" v="397" actId="26606"/>
          <ac:spMkLst>
            <pc:docMk/>
            <pc:sldMk cId="1607969796" sldId="266"/>
            <ac:spMk id="16" creationId="{3E2321B3-5D47-422E-8DD6-192DA485FF63}"/>
          </ac:spMkLst>
        </pc:spChg>
        <pc:picChg chg="add mod ord">
          <ac:chgData name="Megan Lytle" userId="c3419e9e-99aa-4486-a2f6-3adb0848558c" providerId="ADAL" clId="{5A903EDD-BE31-4E92-BF66-0F13BAF0D114}" dt="2020-08-17T21:00:36.652" v="410" actId="29295"/>
          <ac:picMkLst>
            <pc:docMk/>
            <pc:sldMk cId="1607969796" sldId="266"/>
            <ac:picMk id="5" creationId="{1ECD0C06-AB3A-42F1-9FE7-3E2976BDF70C}"/>
          </ac:picMkLst>
        </pc:picChg>
        <pc:picChg chg="add mod">
          <ac:chgData name="Megan Lytle" userId="c3419e9e-99aa-4486-a2f6-3adb0848558c" providerId="ADAL" clId="{5A903EDD-BE31-4E92-BF66-0F13BAF0D114}" dt="2020-08-17T20:59:45.464" v="409"/>
          <ac:picMkLst>
            <pc:docMk/>
            <pc:sldMk cId="1607969796" sldId="266"/>
            <ac:picMk id="18" creationId="{5771F7B4-D36B-4F89-A7BE-2EC72D5148D7}"/>
          </ac:picMkLst>
        </pc:picChg>
        <pc:picChg chg="add mod">
          <ac:chgData name="Megan Lytle" userId="c3419e9e-99aa-4486-a2f6-3adb0848558c" providerId="ADAL" clId="{5A903EDD-BE31-4E92-BF66-0F13BAF0D114}" dt="2020-08-17T21:01:26.167" v="417"/>
          <ac:picMkLst>
            <pc:docMk/>
            <pc:sldMk cId="1607969796" sldId="266"/>
            <ac:picMk id="20" creationId="{B294D430-8B4E-4492-BD27-9ACF5D4923CE}"/>
          </ac:picMkLst>
        </pc:picChg>
      </pc:sldChg>
      <pc:sldChg chg="addSp modSp mod modClrScheme chgLayout">
        <pc:chgData name="Megan Lytle" userId="c3419e9e-99aa-4486-a2f6-3adb0848558c" providerId="ADAL" clId="{5A903EDD-BE31-4E92-BF66-0F13BAF0D114}" dt="2020-08-17T20:52:44.394" v="210" actId="20577"/>
        <pc:sldMkLst>
          <pc:docMk/>
          <pc:sldMk cId="2707483620" sldId="267"/>
        </pc:sldMkLst>
        <pc:spChg chg="mod ord">
          <ac:chgData name="Megan Lytle" userId="c3419e9e-99aa-4486-a2f6-3adb0848558c" providerId="ADAL" clId="{5A903EDD-BE31-4E92-BF66-0F13BAF0D114}" dt="2020-08-17T20:52:32.210" v="177" actId="20577"/>
          <ac:spMkLst>
            <pc:docMk/>
            <pc:sldMk cId="2707483620" sldId="267"/>
            <ac:spMk id="2" creationId="{5EC4A894-610E-44E2-B14C-879D86D7A51D}"/>
          </ac:spMkLst>
        </pc:spChg>
        <pc:spChg chg="mod ord">
          <ac:chgData name="Megan Lytle" userId="c3419e9e-99aa-4486-a2f6-3adb0848558c" providerId="ADAL" clId="{5A903EDD-BE31-4E92-BF66-0F13BAF0D114}" dt="2020-08-17T20:52:08.608" v="126"/>
          <ac:spMkLst>
            <pc:docMk/>
            <pc:sldMk cId="2707483620" sldId="267"/>
            <ac:spMk id="3" creationId="{5E0446AC-3C57-4E27-8D6D-EA934BBEAED9}"/>
          </ac:spMkLst>
        </pc:spChg>
        <pc:spChg chg="add mod ord">
          <ac:chgData name="Megan Lytle" userId="c3419e9e-99aa-4486-a2f6-3adb0848558c" providerId="ADAL" clId="{5A903EDD-BE31-4E92-BF66-0F13BAF0D114}" dt="2020-08-17T20:52:44.394" v="210" actId="20577"/>
          <ac:spMkLst>
            <pc:docMk/>
            <pc:sldMk cId="2707483620" sldId="267"/>
            <ac:spMk id="4" creationId="{178F54E5-9063-4B35-A62D-D71AE82ECB3C}"/>
          </ac:spMkLst>
        </pc:spChg>
      </pc:sldChg>
      <pc:sldChg chg="addSp modSp">
        <pc:chgData name="Megan Lytle" userId="c3419e9e-99aa-4486-a2f6-3adb0848558c" providerId="ADAL" clId="{5A903EDD-BE31-4E92-BF66-0F13BAF0D114}" dt="2020-08-17T21:24:14.276" v="448"/>
        <pc:sldMkLst>
          <pc:docMk/>
          <pc:sldMk cId="3576817997" sldId="273"/>
        </pc:sldMkLst>
        <pc:spChg chg="mod">
          <ac:chgData name="Megan Lytle" userId="c3419e9e-99aa-4486-a2f6-3adb0848558c" providerId="ADAL" clId="{5A903EDD-BE31-4E92-BF66-0F13BAF0D114}" dt="2020-08-17T21:23:15.760" v="447"/>
          <ac:spMkLst>
            <pc:docMk/>
            <pc:sldMk cId="3576817997" sldId="273"/>
            <ac:spMk id="2" creationId="{8D3858CE-3181-42BD-8B28-CF3579F40AA3}"/>
          </ac:spMkLst>
        </pc:spChg>
        <pc:spChg chg="mod">
          <ac:chgData name="Megan Lytle" userId="c3419e9e-99aa-4486-a2f6-3adb0848558c" providerId="ADAL" clId="{5A903EDD-BE31-4E92-BF66-0F13BAF0D114}" dt="2020-08-17T21:23:15.760" v="447"/>
          <ac:spMkLst>
            <pc:docMk/>
            <pc:sldMk cId="3576817997" sldId="273"/>
            <ac:spMk id="3" creationId="{1C67B995-99EF-4A1C-BCA6-1F92BE9B0D94}"/>
          </ac:spMkLst>
        </pc:spChg>
        <pc:spChg chg="mod">
          <ac:chgData name="Megan Lytle" userId="c3419e9e-99aa-4486-a2f6-3adb0848558c" providerId="ADAL" clId="{5A903EDD-BE31-4E92-BF66-0F13BAF0D114}" dt="2020-08-17T21:23:15.760" v="447"/>
          <ac:spMkLst>
            <pc:docMk/>
            <pc:sldMk cId="3576817997" sldId="273"/>
            <ac:spMk id="4" creationId="{2BBBA006-BC42-40B7-A54B-CD7A47972A9D}"/>
          </ac:spMkLst>
        </pc:spChg>
        <pc:picChg chg="add">
          <ac:chgData name="Megan Lytle" userId="c3419e9e-99aa-4486-a2f6-3adb0848558c" providerId="ADAL" clId="{5A903EDD-BE31-4E92-BF66-0F13BAF0D114}" dt="2020-08-17T21:24:14.276" v="448"/>
          <ac:picMkLst>
            <pc:docMk/>
            <pc:sldMk cId="3576817997" sldId="273"/>
            <ac:picMk id="5" creationId="{45D11FCA-0312-494B-8035-5E1A81E2549A}"/>
          </ac:picMkLst>
        </pc:picChg>
      </pc:sldChg>
      <pc:sldChg chg="addSp delSp modSp mod setBg setClrOvrMap">
        <pc:chgData name="Megan Lytle" userId="c3419e9e-99aa-4486-a2f6-3adb0848558c" providerId="ADAL" clId="{5A903EDD-BE31-4E92-BF66-0F13BAF0D114}" dt="2020-08-17T21:22:07.400" v="446"/>
        <pc:sldMkLst>
          <pc:docMk/>
          <pc:sldMk cId="952612603" sldId="274"/>
        </pc:sldMkLst>
        <pc:spChg chg="mod">
          <ac:chgData name="Megan Lytle" userId="c3419e9e-99aa-4486-a2f6-3adb0848558c" providerId="ADAL" clId="{5A903EDD-BE31-4E92-BF66-0F13BAF0D114}" dt="2020-08-17T21:09:34.232" v="424" actId="26606"/>
          <ac:spMkLst>
            <pc:docMk/>
            <pc:sldMk cId="952612603" sldId="274"/>
            <ac:spMk id="2" creationId="{D3C5EF1C-7B7D-4CED-AB8E-B2EAD471D421}"/>
          </ac:spMkLst>
        </pc:spChg>
        <pc:spChg chg="del mod">
          <ac:chgData name="Megan Lytle" userId="c3419e9e-99aa-4486-a2f6-3adb0848558c" providerId="ADAL" clId="{5A903EDD-BE31-4E92-BF66-0F13BAF0D114}" dt="2020-08-17T21:05:46.617" v="419" actId="21"/>
          <ac:spMkLst>
            <pc:docMk/>
            <pc:sldMk cId="952612603" sldId="274"/>
            <ac:spMk id="3" creationId="{01C247B8-7139-4340-BBFC-5ABC2841CCE7}"/>
          </ac:spMkLst>
        </pc:spChg>
        <pc:spChg chg="mod">
          <ac:chgData name="Megan Lytle" userId="c3419e9e-99aa-4486-a2f6-3adb0848558c" providerId="ADAL" clId="{5A903EDD-BE31-4E92-BF66-0F13BAF0D114}" dt="2020-08-17T21:12:45.477" v="429" actId="1076"/>
          <ac:spMkLst>
            <pc:docMk/>
            <pc:sldMk cId="952612603" sldId="274"/>
            <ac:spMk id="4" creationId="{7B1D9876-978A-432D-A4CC-B50726CE7FF1}"/>
          </ac:spMkLst>
        </pc:spChg>
        <pc:spChg chg="add del">
          <ac:chgData name="Megan Lytle" userId="c3419e9e-99aa-4486-a2f6-3adb0848558c" providerId="ADAL" clId="{5A903EDD-BE31-4E92-BF66-0F13BAF0D114}" dt="2020-08-17T21:09:34.232" v="424" actId="26606"/>
          <ac:spMkLst>
            <pc:docMk/>
            <pc:sldMk cId="952612603" sldId="274"/>
            <ac:spMk id="11" creationId="{F23306E6-5D0B-439F-BB88-7F1CEA89BD63}"/>
          </ac:spMkLst>
        </pc:spChg>
        <pc:spChg chg="add del">
          <ac:chgData name="Megan Lytle" userId="c3419e9e-99aa-4486-a2f6-3adb0848558c" providerId="ADAL" clId="{5A903EDD-BE31-4E92-BF66-0F13BAF0D114}" dt="2020-08-17T21:09:34.232" v="424" actId="26606"/>
          <ac:spMkLst>
            <pc:docMk/>
            <pc:sldMk cId="952612603" sldId="274"/>
            <ac:spMk id="17" creationId="{F0AB17F6-592B-45CB-96F6-705C9825AFBC}"/>
          </ac:spMkLst>
        </pc:spChg>
        <pc:spChg chg="add">
          <ac:chgData name="Megan Lytle" userId="c3419e9e-99aa-4486-a2f6-3adb0848558c" providerId="ADAL" clId="{5A903EDD-BE31-4E92-BF66-0F13BAF0D114}" dt="2020-08-17T21:09:34.232" v="424" actId="26606"/>
          <ac:spMkLst>
            <pc:docMk/>
            <pc:sldMk cId="952612603" sldId="274"/>
            <ac:spMk id="26" creationId="{50F21DC9-D0AC-495C-8CC8-D5DDF8C11C22}"/>
          </ac:spMkLst>
        </pc:spChg>
        <pc:spChg chg="add">
          <ac:chgData name="Megan Lytle" userId="c3419e9e-99aa-4486-a2f6-3adb0848558c" providerId="ADAL" clId="{5A903EDD-BE31-4E92-BF66-0F13BAF0D114}" dt="2020-08-17T21:09:34.232" v="424" actId="26606"/>
          <ac:spMkLst>
            <pc:docMk/>
            <pc:sldMk cId="952612603" sldId="274"/>
            <ac:spMk id="32" creationId="{65513E21-21B0-48DB-8CF1-35E43B33A477}"/>
          </ac:spMkLst>
        </pc:spChg>
        <pc:picChg chg="add mod ord">
          <ac:chgData name="Megan Lytle" userId="c3419e9e-99aa-4486-a2f6-3adb0848558c" providerId="ADAL" clId="{5A903EDD-BE31-4E92-BF66-0F13BAF0D114}" dt="2020-08-17T21:12:15.683" v="427" actId="1076"/>
          <ac:picMkLst>
            <pc:docMk/>
            <pc:sldMk cId="952612603" sldId="274"/>
            <ac:picMk id="6" creationId="{41D69A52-7E25-4F6E-AF3E-E6661FAE6CFD}"/>
          </ac:picMkLst>
        </pc:picChg>
        <pc:picChg chg="add mod">
          <ac:chgData name="Megan Lytle" userId="c3419e9e-99aa-4486-a2f6-3adb0848558c" providerId="ADAL" clId="{5A903EDD-BE31-4E92-BF66-0F13BAF0D114}" dt="2020-08-17T21:21:16.804" v="439" actId="14100"/>
          <ac:picMkLst>
            <pc:docMk/>
            <pc:sldMk cId="952612603" sldId="274"/>
            <ac:picMk id="8" creationId="{15B0D1C6-45A5-48FB-8EEA-28DD836D7ACA}"/>
          </ac:picMkLst>
        </pc:picChg>
        <pc:picChg chg="add del">
          <ac:chgData name="Megan Lytle" userId="c3419e9e-99aa-4486-a2f6-3adb0848558c" providerId="ADAL" clId="{5A903EDD-BE31-4E92-BF66-0F13BAF0D114}" dt="2020-08-17T21:09:34.232" v="424" actId="26606"/>
          <ac:picMkLst>
            <pc:docMk/>
            <pc:sldMk cId="952612603" sldId="274"/>
            <ac:picMk id="9" creationId="{F28373B5-F4E4-4102-9D27-E17631B4C7A8}"/>
          </ac:picMkLst>
        </pc:picChg>
        <pc:picChg chg="add mod">
          <ac:chgData name="Megan Lytle" userId="c3419e9e-99aa-4486-a2f6-3adb0848558c" providerId="ADAL" clId="{5A903EDD-BE31-4E92-BF66-0F13BAF0D114}" dt="2020-08-17T21:22:07.400" v="446"/>
          <ac:picMkLst>
            <pc:docMk/>
            <pc:sldMk cId="952612603" sldId="274"/>
            <ac:picMk id="12" creationId="{FD84B689-C50F-4585-95A4-EC4F1045EF01}"/>
          </ac:picMkLst>
        </pc:picChg>
        <pc:picChg chg="add del">
          <ac:chgData name="Megan Lytle" userId="c3419e9e-99aa-4486-a2f6-3adb0848558c" providerId="ADAL" clId="{5A903EDD-BE31-4E92-BF66-0F13BAF0D114}" dt="2020-08-17T21:09:34.232" v="424" actId="26606"/>
          <ac:picMkLst>
            <pc:docMk/>
            <pc:sldMk cId="952612603" sldId="274"/>
            <ac:picMk id="15" creationId="{06E4F4B6-B981-4284-BB88-5B702BA3D7FC}"/>
          </ac:picMkLst>
        </pc:picChg>
        <pc:picChg chg="add del">
          <ac:chgData name="Megan Lytle" userId="c3419e9e-99aa-4486-a2f6-3adb0848558c" providerId="ADAL" clId="{5A903EDD-BE31-4E92-BF66-0F13BAF0D114}" dt="2020-08-17T21:09:34.232" v="424" actId="26606"/>
          <ac:picMkLst>
            <pc:docMk/>
            <pc:sldMk cId="952612603" sldId="274"/>
            <ac:picMk id="19" creationId="{A0556F26-6F74-4C6B-B97C-A9254E4EF50F}"/>
          </ac:picMkLst>
        </pc:picChg>
        <pc:picChg chg="add">
          <ac:chgData name="Megan Lytle" userId="c3419e9e-99aa-4486-a2f6-3adb0848558c" providerId="ADAL" clId="{5A903EDD-BE31-4E92-BF66-0F13BAF0D114}" dt="2020-08-17T21:09:34.232" v="424" actId="26606"/>
          <ac:picMkLst>
            <pc:docMk/>
            <pc:sldMk cId="952612603" sldId="274"/>
            <ac:picMk id="24" creationId="{BF7680B5-1A78-4401-BA9A-78832F0FD90E}"/>
          </ac:picMkLst>
        </pc:picChg>
        <pc:picChg chg="add">
          <ac:chgData name="Megan Lytle" userId="c3419e9e-99aa-4486-a2f6-3adb0848558c" providerId="ADAL" clId="{5A903EDD-BE31-4E92-BF66-0F13BAF0D114}" dt="2020-08-17T21:09:34.232" v="424" actId="26606"/>
          <ac:picMkLst>
            <pc:docMk/>
            <pc:sldMk cId="952612603" sldId="274"/>
            <ac:picMk id="30" creationId="{1E1838EA-1FA2-4DC4-B182-B8D2C57E74B8}"/>
          </ac:picMkLst>
        </pc:picChg>
        <pc:cxnChg chg="add del">
          <ac:chgData name="Megan Lytle" userId="c3419e9e-99aa-4486-a2f6-3adb0848558c" providerId="ADAL" clId="{5A903EDD-BE31-4E92-BF66-0F13BAF0D114}" dt="2020-08-17T21:09:34.232" v="424" actId="26606"/>
          <ac:cxnSpMkLst>
            <pc:docMk/>
            <pc:sldMk cId="952612603" sldId="274"/>
            <ac:cxnSpMk id="13" creationId="{23D9016E-713D-40ED-A242-4F407E905380}"/>
          </ac:cxnSpMkLst>
        </pc:cxnChg>
        <pc:cxnChg chg="add">
          <ac:chgData name="Megan Lytle" userId="c3419e9e-99aa-4486-a2f6-3adb0848558c" providerId="ADAL" clId="{5A903EDD-BE31-4E92-BF66-0F13BAF0D114}" dt="2020-08-17T21:09:34.232" v="424" actId="26606"/>
          <ac:cxnSpMkLst>
            <pc:docMk/>
            <pc:sldMk cId="952612603" sldId="274"/>
            <ac:cxnSpMk id="28" creationId="{A26B82D7-D05B-412B-9A0D-6430BCD1182D}"/>
          </ac:cxnSpMkLst>
        </pc:cxnChg>
        <pc:cxnChg chg="add">
          <ac:chgData name="Megan Lytle" userId="c3419e9e-99aa-4486-a2f6-3adb0848558c" providerId="ADAL" clId="{5A903EDD-BE31-4E92-BF66-0F13BAF0D114}" dt="2020-08-17T21:09:34.232" v="424" actId="26606"/>
          <ac:cxnSpMkLst>
            <pc:docMk/>
            <pc:sldMk cId="952612603" sldId="274"/>
            <ac:cxnSpMk id="34" creationId="{B9A063B9-609F-4738-BCDC-6E6E67C7FE47}"/>
          </ac:cxnSpMkLst>
        </pc:cxnChg>
      </pc:sldChg>
      <pc:sldMasterChg chg="modSldLayout">
        <pc:chgData name="Megan Lytle" userId="c3419e9e-99aa-4486-a2f6-3adb0848558c" providerId="ADAL" clId="{5A903EDD-BE31-4E92-BF66-0F13BAF0D114}" dt="2020-08-17T21:04:41.856" v="418"/>
        <pc:sldMasterMkLst>
          <pc:docMk/>
          <pc:sldMasterMk cId="2623869602" sldId="2147484088"/>
        </pc:sldMasterMkLst>
        <pc:sldLayoutChg chg="delSp">
          <pc:chgData name="Megan Lytle" userId="c3419e9e-99aa-4486-a2f6-3adb0848558c" providerId="ADAL" clId="{5A903EDD-BE31-4E92-BF66-0F13BAF0D114}" dt="2020-08-17T21:04:41.856" v="418"/>
          <pc:sldLayoutMkLst>
            <pc:docMk/>
            <pc:sldMasterMk cId="2623869602" sldId="2147484088"/>
            <pc:sldLayoutMk cId="440652634" sldId="2147484369"/>
          </pc:sldLayoutMkLst>
          <pc:spChg chg="del">
            <ac:chgData name="Megan Lytle" userId="c3419e9e-99aa-4486-a2f6-3adb0848558c" providerId="ADAL" clId="{5A903EDD-BE31-4E92-BF66-0F13BAF0D114}" dt="2020-08-17T21:04:41.856" v="418"/>
            <ac:spMkLst>
              <pc:docMk/>
              <pc:sldMasterMk cId="2623869602" sldId="2147484088"/>
              <pc:sldLayoutMk cId="440652634" sldId="2147484369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5A903EDD-BE31-4E92-BF66-0F13BAF0D114}" dt="2020-08-17T21:04:41.856" v="418"/>
            <ac:spMkLst>
              <pc:docMk/>
              <pc:sldMasterMk cId="2623869602" sldId="2147484088"/>
              <pc:sldLayoutMk cId="440652634" sldId="2147484369"/>
              <ac:spMk id="14" creationId="{00000000-0000-0000-0000-000000000000}"/>
            </ac:spMkLst>
          </pc:spChg>
          <pc:picChg chg="del">
            <ac:chgData name="Megan Lytle" userId="c3419e9e-99aa-4486-a2f6-3adb0848558c" providerId="ADAL" clId="{5A903EDD-BE31-4E92-BF66-0F13BAF0D114}" dt="2020-08-17T21:04:41.856" v="418"/>
            <ac:picMkLst>
              <pc:docMk/>
              <pc:sldMasterMk cId="2623869602" sldId="2147484088"/>
              <pc:sldLayoutMk cId="440652634" sldId="2147484369"/>
              <ac:picMk id="17" creationId="{00000000-0000-0000-0000-000000000000}"/>
            </ac:picMkLst>
          </pc:picChg>
        </pc:sldLayoutChg>
      </pc:sldMasterChg>
      <pc:sldMasterChg chg="modSldLayout">
        <pc:chgData name="Megan Lytle" userId="c3419e9e-99aa-4486-a2f6-3adb0848558c" providerId="ADAL" clId="{5A903EDD-BE31-4E92-BF66-0F13BAF0D114}" dt="2020-08-17T21:23:15.760" v="447"/>
        <pc:sldMasterMkLst>
          <pc:docMk/>
          <pc:sldMasterMk cId="1838001961" sldId="2147484171"/>
        </pc:sldMasterMkLst>
        <pc:sldLayoutChg chg="delSp">
          <pc:chgData name="Megan Lytle" userId="c3419e9e-99aa-4486-a2f6-3adb0848558c" providerId="ADAL" clId="{5A903EDD-BE31-4E92-BF66-0F13BAF0D114}" dt="2020-08-17T21:23:15.760" v="447"/>
          <pc:sldLayoutMkLst>
            <pc:docMk/>
            <pc:sldMasterMk cId="1838001961" sldId="2147484171"/>
            <pc:sldLayoutMk cId="564027328" sldId="2147484370"/>
          </pc:sldLayoutMkLst>
          <pc:spChg chg="del">
            <ac:chgData name="Megan Lytle" userId="c3419e9e-99aa-4486-a2f6-3adb0848558c" providerId="ADAL" clId="{5A903EDD-BE31-4E92-BF66-0F13BAF0D114}" dt="2020-08-17T21:23:15.760" v="447"/>
            <ac:spMkLst>
              <pc:docMk/>
              <pc:sldMasterMk cId="1838001961" sldId="2147484171"/>
              <pc:sldLayoutMk cId="564027328" sldId="2147484370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5A903EDD-BE31-4E92-BF66-0F13BAF0D114}" dt="2020-08-17T21:23:15.760" v="447"/>
            <ac:spMkLst>
              <pc:docMk/>
              <pc:sldMasterMk cId="1838001961" sldId="2147484171"/>
              <pc:sldLayoutMk cId="564027328" sldId="2147484370"/>
              <ac:spMk id="14" creationId="{00000000-0000-0000-0000-000000000000}"/>
            </ac:spMkLst>
          </pc:spChg>
          <pc:picChg chg="del">
            <ac:chgData name="Megan Lytle" userId="c3419e9e-99aa-4486-a2f6-3adb0848558c" providerId="ADAL" clId="{5A903EDD-BE31-4E92-BF66-0F13BAF0D114}" dt="2020-08-17T21:23:15.760" v="447"/>
            <ac:picMkLst>
              <pc:docMk/>
              <pc:sldMasterMk cId="1838001961" sldId="2147484171"/>
              <pc:sldLayoutMk cId="564027328" sldId="2147484370"/>
              <ac:picMk id="17" creationId="{00000000-0000-0000-0000-000000000000}"/>
            </ac:picMkLst>
          </pc:picChg>
        </pc:sldLayoutChg>
      </pc:sldMasterChg>
      <pc:sldMasterChg chg="add del addSldLayout delSldLayout">
        <pc:chgData name="Megan Lytle" userId="c3419e9e-99aa-4486-a2f6-3adb0848558c" providerId="ADAL" clId="{5A903EDD-BE31-4E92-BF66-0F13BAF0D114}" dt="2020-08-17T20:55:34.334" v="223" actId="700"/>
        <pc:sldMasterMkLst>
          <pc:docMk/>
          <pc:sldMasterMk cId="567827564" sldId="2147484369"/>
        </pc:sldMasterMkLst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1162890964" sldId="2147484370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2090439996" sldId="2147484371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2207222900" sldId="2147484372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1877007750" sldId="2147484373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4190164900" sldId="2147484374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1120831698" sldId="2147484375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968248576" sldId="2147484376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3886185038" sldId="2147484377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3270418390" sldId="2147484378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256171353" sldId="2147484379"/>
          </pc:sldLayoutMkLst>
        </pc:sldLayoutChg>
        <pc:sldLayoutChg chg="add del">
          <pc:chgData name="Megan Lytle" userId="c3419e9e-99aa-4486-a2f6-3adb0848558c" providerId="ADAL" clId="{5A903EDD-BE31-4E92-BF66-0F13BAF0D114}" dt="2020-08-17T20:55:34.334" v="223" actId="700"/>
          <pc:sldLayoutMkLst>
            <pc:docMk/>
            <pc:sldMasterMk cId="567827564" sldId="2147484369"/>
            <pc:sldLayoutMk cId="2918878039" sldId="2147484380"/>
          </pc:sldLayoutMkLst>
        </pc:sldLayoutChg>
      </pc:sldMasterChg>
    </pc:docChg>
  </pc:docChgLst>
  <pc:docChgLst>
    <pc:chgData name="Megan Lytle" userId="c3419e9e-99aa-4486-a2f6-3adb0848558c" providerId="ADAL" clId="{03759E37-E6ED-4ACF-AD56-372732E4428D}"/>
    <pc:docChg chg="custSel addSld modSld">
      <pc:chgData name="Megan Lytle" userId="c3419e9e-99aa-4486-a2f6-3adb0848558c" providerId="ADAL" clId="{03759E37-E6ED-4ACF-AD56-372732E4428D}" dt="2020-03-17T22:42:31.163" v="303" actId="20577"/>
      <pc:docMkLst>
        <pc:docMk/>
      </pc:docMkLst>
      <pc:sldChg chg="modSp add">
        <pc:chgData name="Megan Lytle" userId="c3419e9e-99aa-4486-a2f6-3adb0848558c" providerId="ADAL" clId="{03759E37-E6ED-4ACF-AD56-372732E4428D}" dt="2020-03-17T22:34:20.252" v="20" actId="20577"/>
        <pc:sldMkLst>
          <pc:docMk/>
          <pc:sldMk cId="1766840147" sldId="256"/>
        </pc:sldMkLst>
        <pc:spChg chg="mod">
          <ac:chgData name="Megan Lytle" userId="c3419e9e-99aa-4486-a2f6-3adb0848558c" providerId="ADAL" clId="{03759E37-E6ED-4ACF-AD56-372732E4428D}" dt="2020-03-17T22:34:20.252" v="20" actId="20577"/>
          <ac:spMkLst>
            <pc:docMk/>
            <pc:sldMk cId="1766840147" sldId="256"/>
            <ac:spMk id="2" creationId="{837B4896-215A-4906-BA32-B7D250EBAA8A}"/>
          </ac:spMkLst>
        </pc:spChg>
      </pc:sldChg>
      <pc:sldChg chg="modSp add">
        <pc:chgData name="Megan Lytle" userId="c3419e9e-99aa-4486-a2f6-3adb0848558c" providerId="ADAL" clId="{03759E37-E6ED-4ACF-AD56-372732E4428D}" dt="2020-03-17T22:34:31.895" v="29" actId="20577"/>
        <pc:sldMkLst>
          <pc:docMk/>
          <pc:sldMk cId="631393274" sldId="257"/>
        </pc:sldMkLst>
        <pc:spChg chg="mod">
          <ac:chgData name="Megan Lytle" userId="c3419e9e-99aa-4486-a2f6-3adb0848558c" providerId="ADAL" clId="{03759E37-E6ED-4ACF-AD56-372732E4428D}" dt="2020-03-17T22:34:31.895" v="29" actId="20577"/>
          <ac:spMkLst>
            <pc:docMk/>
            <pc:sldMk cId="631393274" sldId="257"/>
            <ac:spMk id="2" creationId="{3D5E918D-A391-4E84-85C5-7E078EA17501}"/>
          </ac:spMkLst>
        </pc:spChg>
      </pc:sldChg>
      <pc:sldChg chg="modSp add">
        <pc:chgData name="Megan Lytle" userId="c3419e9e-99aa-4486-a2f6-3adb0848558c" providerId="ADAL" clId="{03759E37-E6ED-4ACF-AD56-372732E4428D}" dt="2020-03-17T22:35:30.063" v="43" actId="20577"/>
        <pc:sldMkLst>
          <pc:docMk/>
          <pc:sldMk cId="3658789175" sldId="258"/>
        </pc:sldMkLst>
        <pc:spChg chg="mod">
          <ac:chgData name="Megan Lytle" userId="c3419e9e-99aa-4486-a2f6-3adb0848558c" providerId="ADAL" clId="{03759E37-E6ED-4ACF-AD56-372732E4428D}" dt="2020-03-17T22:35:30.063" v="43" actId="20577"/>
          <ac:spMkLst>
            <pc:docMk/>
            <pc:sldMk cId="3658789175" sldId="258"/>
            <ac:spMk id="2" creationId="{1245C3EF-77AA-4ECB-9CDD-A432C091BABC}"/>
          </ac:spMkLst>
        </pc:spChg>
      </pc:sldChg>
      <pc:sldChg chg="modSp add">
        <pc:chgData name="Megan Lytle" userId="c3419e9e-99aa-4486-a2f6-3adb0848558c" providerId="ADAL" clId="{03759E37-E6ED-4ACF-AD56-372732E4428D}" dt="2020-03-17T22:35:56.392" v="76" actId="20577"/>
        <pc:sldMkLst>
          <pc:docMk/>
          <pc:sldMk cId="613843600" sldId="259"/>
        </pc:sldMkLst>
        <pc:spChg chg="mod">
          <ac:chgData name="Megan Lytle" userId="c3419e9e-99aa-4486-a2f6-3adb0848558c" providerId="ADAL" clId="{03759E37-E6ED-4ACF-AD56-372732E4428D}" dt="2020-03-17T22:35:56.392" v="76" actId="20577"/>
          <ac:spMkLst>
            <pc:docMk/>
            <pc:sldMk cId="613843600" sldId="259"/>
            <ac:spMk id="2" creationId="{492ACD49-A90B-43F5-B9A1-A55C96FE7AAE}"/>
          </ac:spMkLst>
        </pc:spChg>
      </pc:sldChg>
      <pc:sldChg chg="modSp add">
        <pc:chgData name="Megan Lytle" userId="c3419e9e-99aa-4486-a2f6-3adb0848558c" providerId="ADAL" clId="{03759E37-E6ED-4ACF-AD56-372732E4428D}" dt="2020-03-17T22:36:23.486" v="103" actId="20577"/>
        <pc:sldMkLst>
          <pc:docMk/>
          <pc:sldMk cId="2267237910" sldId="260"/>
        </pc:sldMkLst>
        <pc:spChg chg="mod">
          <ac:chgData name="Megan Lytle" userId="c3419e9e-99aa-4486-a2f6-3adb0848558c" providerId="ADAL" clId="{03759E37-E6ED-4ACF-AD56-372732E4428D}" dt="2020-03-17T22:36:23.486" v="103" actId="20577"/>
          <ac:spMkLst>
            <pc:docMk/>
            <pc:sldMk cId="2267237910" sldId="260"/>
            <ac:spMk id="2" creationId="{9A038085-F819-48C3-9778-DFCEC7437EEC}"/>
          </ac:spMkLst>
        </pc:spChg>
      </pc:sldChg>
      <pc:sldChg chg="modSp add">
        <pc:chgData name="Megan Lytle" userId="c3419e9e-99aa-4486-a2f6-3adb0848558c" providerId="ADAL" clId="{03759E37-E6ED-4ACF-AD56-372732E4428D}" dt="2020-03-17T22:37:21.013" v="116" actId="20577"/>
        <pc:sldMkLst>
          <pc:docMk/>
          <pc:sldMk cId="3090682377" sldId="261"/>
        </pc:sldMkLst>
        <pc:spChg chg="mod">
          <ac:chgData name="Megan Lytle" userId="c3419e9e-99aa-4486-a2f6-3adb0848558c" providerId="ADAL" clId="{03759E37-E6ED-4ACF-AD56-372732E4428D}" dt="2020-03-17T22:37:21.013" v="116" actId="20577"/>
          <ac:spMkLst>
            <pc:docMk/>
            <pc:sldMk cId="3090682377" sldId="261"/>
            <ac:spMk id="2" creationId="{DF743B4F-302F-48F9-BFAD-B66C9D43AF00}"/>
          </ac:spMkLst>
        </pc:spChg>
      </pc:sldChg>
      <pc:sldChg chg="modSp add">
        <pc:chgData name="Megan Lytle" userId="c3419e9e-99aa-4486-a2f6-3adb0848558c" providerId="ADAL" clId="{03759E37-E6ED-4ACF-AD56-372732E4428D}" dt="2020-03-17T22:37:48.881" v="130" actId="20577"/>
        <pc:sldMkLst>
          <pc:docMk/>
          <pc:sldMk cId="3841664603" sldId="262"/>
        </pc:sldMkLst>
        <pc:spChg chg="mod">
          <ac:chgData name="Megan Lytle" userId="c3419e9e-99aa-4486-a2f6-3adb0848558c" providerId="ADAL" clId="{03759E37-E6ED-4ACF-AD56-372732E4428D}" dt="2020-03-17T22:37:48.881" v="130" actId="20577"/>
          <ac:spMkLst>
            <pc:docMk/>
            <pc:sldMk cId="3841664603" sldId="262"/>
            <ac:spMk id="2" creationId="{4CF06A43-A1FF-4CA1-BCC0-86C8C291C836}"/>
          </ac:spMkLst>
        </pc:spChg>
      </pc:sldChg>
      <pc:sldChg chg="modSp add">
        <pc:chgData name="Megan Lytle" userId="c3419e9e-99aa-4486-a2f6-3adb0848558c" providerId="ADAL" clId="{03759E37-E6ED-4ACF-AD56-372732E4428D}" dt="2020-03-17T22:37:57.374" v="142" actId="20577"/>
        <pc:sldMkLst>
          <pc:docMk/>
          <pc:sldMk cId="480703793" sldId="263"/>
        </pc:sldMkLst>
        <pc:spChg chg="mod">
          <ac:chgData name="Megan Lytle" userId="c3419e9e-99aa-4486-a2f6-3adb0848558c" providerId="ADAL" clId="{03759E37-E6ED-4ACF-AD56-372732E4428D}" dt="2020-03-17T22:37:57.374" v="142" actId="20577"/>
          <ac:spMkLst>
            <pc:docMk/>
            <pc:sldMk cId="480703793" sldId="263"/>
            <ac:spMk id="2" creationId="{19D0B2BE-8D54-4F61-82E1-FCEFAD4FD138}"/>
          </ac:spMkLst>
        </pc:spChg>
      </pc:sldChg>
      <pc:sldChg chg="modSp add">
        <pc:chgData name="Megan Lytle" userId="c3419e9e-99aa-4486-a2f6-3adb0848558c" providerId="ADAL" clId="{03759E37-E6ED-4ACF-AD56-372732E4428D}" dt="2020-03-17T22:38:07.090" v="155" actId="20577"/>
        <pc:sldMkLst>
          <pc:docMk/>
          <pc:sldMk cId="3296648695" sldId="264"/>
        </pc:sldMkLst>
        <pc:spChg chg="mod">
          <ac:chgData name="Megan Lytle" userId="c3419e9e-99aa-4486-a2f6-3adb0848558c" providerId="ADAL" clId="{03759E37-E6ED-4ACF-AD56-372732E4428D}" dt="2020-03-17T22:38:07.090" v="155" actId="20577"/>
          <ac:spMkLst>
            <pc:docMk/>
            <pc:sldMk cId="3296648695" sldId="264"/>
            <ac:spMk id="2" creationId="{D88EB7BC-3C6B-4C7C-9AD5-53E73C475070}"/>
          </ac:spMkLst>
        </pc:spChg>
      </pc:sldChg>
      <pc:sldChg chg="modSp add">
        <pc:chgData name="Megan Lytle" userId="c3419e9e-99aa-4486-a2f6-3adb0848558c" providerId="ADAL" clId="{03759E37-E6ED-4ACF-AD56-372732E4428D}" dt="2020-03-17T22:39:15.993" v="176" actId="20577"/>
        <pc:sldMkLst>
          <pc:docMk/>
          <pc:sldMk cId="3201489432" sldId="265"/>
        </pc:sldMkLst>
        <pc:spChg chg="mod">
          <ac:chgData name="Megan Lytle" userId="c3419e9e-99aa-4486-a2f6-3adb0848558c" providerId="ADAL" clId="{03759E37-E6ED-4ACF-AD56-372732E4428D}" dt="2020-03-17T22:39:15.993" v="176" actId="20577"/>
          <ac:spMkLst>
            <pc:docMk/>
            <pc:sldMk cId="3201489432" sldId="265"/>
            <ac:spMk id="2" creationId="{F3DDAA72-ED57-48F7-B8B6-3A35D340C1BA}"/>
          </ac:spMkLst>
        </pc:spChg>
      </pc:sldChg>
      <pc:sldChg chg="modSp add">
        <pc:chgData name="Megan Lytle" userId="c3419e9e-99aa-4486-a2f6-3adb0848558c" providerId="ADAL" clId="{03759E37-E6ED-4ACF-AD56-372732E4428D}" dt="2020-03-17T22:40:03.682" v="211" actId="20577"/>
        <pc:sldMkLst>
          <pc:docMk/>
          <pc:sldMk cId="1607969796" sldId="266"/>
        </pc:sldMkLst>
        <pc:spChg chg="mod">
          <ac:chgData name="Megan Lytle" userId="c3419e9e-99aa-4486-a2f6-3adb0848558c" providerId="ADAL" clId="{03759E37-E6ED-4ACF-AD56-372732E4428D}" dt="2020-03-17T22:40:03.682" v="211" actId="20577"/>
          <ac:spMkLst>
            <pc:docMk/>
            <pc:sldMk cId="1607969796" sldId="266"/>
            <ac:spMk id="2" creationId="{E611FC1D-2005-496C-BB7A-6DCE1599512B}"/>
          </ac:spMkLst>
        </pc:spChg>
      </pc:sldChg>
      <pc:sldChg chg="modSp add">
        <pc:chgData name="Megan Lytle" userId="c3419e9e-99aa-4486-a2f6-3adb0848558c" providerId="ADAL" clId="{03759E37-E6ED-4ACF-AD56-372732E4428D}" dt="2020-03-17T22:40:12.975" v="223" actId="20577"/>
        <pc:sldMkLst>
          <pc:docMk/>
          <pc:sldMk cId="2707483620" sldId="267"/>
        </pc:sldMkLst>
        <pc:spChg chg="mod">
          <ac:chgData name="Megan Lytle" userId="c3419e9e-99aa-4486-a2f6-3adb0848558c" providerId="ADAL" clId="{03759E37-E6ED-4ACF-AD56-372732E4428D}" dt="2020-03-17T22:40:12.975" v="223" actId="20577"/>
          <ac:spMkLst>
            <pc:docMk/>
            <pc:sldMk cId="2707483620" sldId="267"/>
            <ac:spMk id="2" creationId="{5EC4A894-610E-44E2-B14C-879D86D7A51D}"/>
          </ac:spMkLst>
        </pc:spChg>
      </pc:sldChg>
      <pc:sldChg chg="modSp add">
        <pc:chgData name="Megan Lytle" userId="c3419e9e-99aa-4486-a2f6-3adb0848558c" providerId="ADAL" clId="{03759E37-E6ED-4ACF-AD56-372732E4428D}" dt="2020-03-17T22:41:02.715" v="233" actId="20577"/>
        <pc:sldMkLst>
          <pc:docMk/>
          <pc:sldMk cId="320020987" sldId="268"/>
        </pc:sldMkLst>
        <pc:spChg chg="mod">
          <ac:chgData name="Megan Lytle" userId="c3419e9e-99aa-4486-a2f6-3adb0848558c" providerId="ADAL" clId="{03759E37-E6ED-4ACF-AD56-372732E4428D}" dt="2020-03-17T22:41:02.715" v="233" actId="20577"/>
          <ac:spMkLst>
            <pc:docMk/>
            <pc:sldMk cId="320020987" sldId="268"/>
            <ac:spMk id="2" creationId="{2152EFAC-B3E6-4287-BA85-DFE27380C652}"/>
          </ac:spMkLst>
        </pc:spChg>
      </pc:sldChg>
      <pc:sldChg chg="modSp add">
        <pc:chgData name="Megan Lytle" userId="c3419e9e-99aa-4486-a2f6-3adb0848558c" providerId="ADAL" clId="{03759E37-E6ED-4ACF-AD56-372732E4428D}" dt="2020-03-17T22:41:40.227" v="264" actId="20577"/>
        <pc:sldMkLst>
          <pc:docMk/>
          <pc:sldMk cId="2757394182" sldId="269"/>
        </pc:sldMkLst>
        <pc:spChg chg="mod">
          <ac:chgData name="Megan Lytle" userId="c3419e9e-99aa-4486-a2f6-3adb0848558c" providerId="ADAL" clId="{03759E37-E6ED-4ACF-AD56-372732E4428D}" dt="2020-03-17T22:41:40.227" v="264" actId="20577"/>
          <ac:spMkLst>
            <pc:docMk/>
            <pc:sldMk cId="2757394182" sldId="269"/>
            <ac:spMk id="2" creationId="{4CFBBBCE-4445-401D-9855-34CF7DE553A0}"/>
          </ac:spMkLst>
        </pc:spChg>
      </pc:sldChg>
      <pc:sldChg chg="modSp add">
        <pc:chgData name="Megan Lytle" userId="c3419e9e-99aa-4486-a2f6-3adb0848558c" providerId="ADAL" clId="{03759E37-E6ED-4ACF-AD56-372732E4428D}" dt="2020-03-17T22:41:51.091" v="279" actId="20577"/>
        <pc:sldMkLst>
          <pc:docMk/>
          <pc:sldMk cId="1138152592" sldId="270"/>
        </pc:sldMkLst>
        <pc:spChg chg="mod">
          <ac:chgData name="Megan Lytle" userId="c3419e9e-99aa-4486-a2f6-3adb0848558c" providerId="ADAL" clId="{03759E37-E6ED-4ACF-AD56-372732E4428D}" dt="2020-03-17T22:41:51.091" v="279" actId="20577"/>
          <ac:spMkLst>
            <pc:docMk/>
            <pc:sldMk cId="1138152592" sldId="270"/>
            <ac:spMk id="2" creationId="{8209844F-E322-49D7-966E-F9077576F6F0}"/>
          </ac:spMkLst>
        </pc:spChg>
      </pc:sldChg>
      <pc:sldChg chg="modSp add">
        <pc:chgData name="Megan Lytle" userId="c3419e9e-99aa-4486-a2f6-3adb0848558c" providerId="ADAL" clId="{03759E37-E6ED-4ACF-AD56-372732E4428D}" dt="2020-03-17T22:42:24.010" v="293" actId="20577"/>
        <pc:sldMkLst>
          <pc:docMk/>
          <pc:sldMk cId="2840797269" sldId="271"/>
        </pc:sldMkLst>
        <pc:spChg chg="mod">
          <ac:chgData name="Megan Lytle" userId="c3419e9e-99aa-4486-a2f6-3adb0848558c" providerId="ADAL" clId="{03759E37-E6ED-4ACF-AD56-372732E4428D}" dt="2020-03-17T22:42:24.010" v="293" actId="20577"/>
          <ac:spMkLst>
            <pc:docMk/>
            <pc:sldMk cId="2840797269" sldId="271"/>
            <ac:spMk id="2" creationId="{54D9E715-1B1D-48DE-B168-12E23C013FB8}"/>
          </ac:spMkLst>
        </pc:spChg>
      </pc:sldChg>
      <pc:sldChg chg="modSp add">
        <pc:chgData name="Megan Lytle" userId="c3419e9e-99aa-4486-a2f6-3adb0848558c" providerId="ADAL" clId="{03759E37-E6ED-4ACF-AD56-372732E4428D}" dt="2020-03-17T22:42:31.163" v="303" actId="20577"/>
        <pc:sldMkLst>
          <pc:docMk/>
          <pc:sldMk cId="381587944" sldId="272"/>
        </pc:sldMkLst>
        <pc:spChg chg="mod">
          <ac:chgData name="Megan Lytle" userId="c3419e9e-99aa-4486-a2f6-3adb0848558c" providerId="ADAL" clId="{03759E37-E6ED-4ACF-AD56-372732E4428D}" dt="2020-03-17T22:42:31.163" v="303" actId="20577"/>
          <ac:spMkLst>
            <pc:docMk/>
            <pc:sldMk cId="381587944" sldId="272"/>
            <ac:spMk id="2" creationId="{7964B29E-DF40-4EB0-AA2C-D10F32C16CE1}"/>
          </ac:spMkLst>
        </pc:spChg>
      </pc:sldChg>
    </pc:docChg>
  </pc:docChgLst>
  <pc:docChgLst>
    <pc:chgData name="Megan Lytle" userId="c3419e9e-99aa-4486-a2f6-3adb0848558c" providerId="ADAL" clId="{891C4499-8390-4B19-B09D-EEC56F8203ED}"/>
    <pc:docChg chg="undo custSel mod modSld modMainMaster">
      <pc:chgData name="Megan Lytle" userId="c3419e9e-99aa-4486-a2f6-3adb0848558c" providerId="ADAL" clId="{891C4499-8390-4B19-B09D-EEC56F8203ED}" dt="2020-05-04T22:11:16.722" v="294" actId="20577"/>
      <pc:docMkLst>
        <pc:docMk/>
      </pc:docMkLst>
      <pc:sldChg chg="addSp delSp modSp mod setBg delDesignElem">
        <pc:chgData name="Megan Lytle" userId="c3419e9e-99aa-4486-a2f6-3adb0848558c" providerId="ADAL" clId="{891C4499-8390-4B19-B09D-EEC56F8203ED}" dt="2020-05-04T12:51:40.735" v="175"/>
        <pc:sldMkLst>
          <pc:docMk/>
          <pc:sldMk cId="1766840147" sldId="256"/>
        </pc:sldMkLst>
        <pc:spChg chg="mod ord">
          <ac:chgData name="Megan Lytle" userId="c3419e9e-99aa-4486-a2f6-3adb0848558c" providerId="ADAL" clId="{891C4499-8390-4B19-B09D-EEC56F8203ED}" dt="2020-04-18T16:21:36.389" v="67" actId="27636"/>
          <ac:spMkLst>
            <pc:docMk/>
            <pc:sldMk cId="1766840147" sldId="256"/>
            <ac:spMk id="2" creationId="{837B4896-215A-4906-BA32-B7D250EBAA8A}"/>
          </ac:spMkLst>
        </pc:spChg>
        <pc:spChg chg="del">
          <ac:chgData name="Megan Lytle" userId="c3419e9e-99aa-4486-a2f6-3adb0848558c" providerId="ADAL" clId="{891C4499-8390-4B19-B09D-EEC56F8203ED}" dt="2020-04-18T16:11:43.920" v="0"/>
          <ac:spMkLst>
            <pc:docMk/>
            <pc:sldMk cId="1766840147" sldId="256"/>
            <ac:spMk id="3" creationId="{83D40EB8-F1F9-4105-B407-84BD53F8A1D4}"/>
          </ac:spMkLst>
        </pc:spChg>
        <pc:spChg chg="add del">
          <ac:chgData name="Megan Lytle" userId="c3419e9e-99aa-4486-a2f6-3adb0848558c" providerId="ADAL" clId="{891C4499-8390-4B19-B09D-EEC56F8203ED}" dt="2020-05-04T12:51:40.735" v="175"/>
          <ac:spMkLst>
            <pc:docMk/>
            <pc:sldMk cId="1766840147" sldId="256"/>
            <ac:spMk id="10" creationId="{37C89E4B-3C9F-44B9-8B86-D9E3D112D8EC}"/>
          </ac:spMkLst>
        </pc:spChg>
        <pc:picChg chg="add mod">
          <ac:chgData name="Megan Lytle" userId="c3419e9e-99aa-4486-a2f6-3adb0848558c" providerId="ADAL" clId="{891C4499-8390-4B19-B09D-EEC56F8203ED}" dt="2020-04-18T16:20:26.657" v="62" actId="26606"/>
          <ac:picMkLst>
            <pc:docMk/>
            <pc:sldMk cId="1766840147" sldId="256"/>
            <ac:picMk id="5" creationId="{CEA564C2-BCCA-4AF7-A050-EFD72232ECFA}"/>
          </ac:picMkLst>
        </pc:picChg>
        <pc:cxnChg chg="add del">
          <ac:chgData name="Megan Lytle" userId="c3419e9e-99aa-4486-a2f6-3adb0848558c" providerId="ADAL" clId="{891C4499-8390-4B19-B09D-EEC56F8203ED}" dt="2020-05-04T12:51:40.735" v="175"/>
          <ac:cxnSpMkLst>
            <pc:docMk/>
            <pc:sldMk cId="1766840147" sldId="256"/>
            <ac:cxnSpMk id="12" creationId="{AA2EAA10-076F-46BD-8F0F-B9A2FB77A85C}"/>
          </ac:cxnSpMkLst>
        </pc:cxnChg>
        <pc:cxnChg chg="add del">
          <ac:chgData name="Megan Lytle" userId="c3419e9e-99aa-4486-a2f6-3adb0848558c" providerId="ADAL" clId="{891C4499-8390-4B19-B09D-EEC56F8203ED}" dt="2020-05-04T12:51:40.735" v="175"/>
          <ac:cxnSpMkLst>
            <pc:docMk/>
            <pc:sldMk cId="1766840147" sldId="256"/>
            <ac:cxnSpMk id="14" creationId="{D891E407-403B-4764-86C9-33A56D3BCAA3}"/>
          </ac:cxnSpMkLst>
        </pc:cxnChg>
      </pc:sldChg>
      <pc:sldChg chg="addSp delSp modSp mod setBg delDesignElem">
        <pc:chgData name="Megan Lytle" userId="c3419e9e-99aa-4486-a2f6-3adb0848558c" providerId="ADAL" clId="{891C4499-8390-4B19-B09D-EEC56F8203ED}" dt="2020-05-04T13:15:29.063" v="284" actId="1076"/>
        <pc:sldMkLst>
          <pc:docMk/>
          <pc:sldMk cId="631393274" sldId="257"/>
        </pc:sldMkLst>
        <pc:spChg chg="del mod">
          <ac:chgData name="Megan Lytle" userId="c3419e9e-99aa-4486-a2f6-3adb0848558c" providerId="ADAL" clId="{891C4499-8390-4B19-B09D-EEC56F8203ED}" dt="2020-05-04T12:54:21.351" v="181" actId="21"/>
          <ac:spMkLst>
            <pc:docMk/>
            <pc:sldMk cId="631393274" sldId="257"/>
            <ac:spMk id="2" creationId="{3D5E918D-A391-4E84-85C5-7E078EA17501}"/>
          </ac:spMkLst>
        </pc:spChg>
        <pc:spChg chg="del">
          <ac:chgData name="Megan Lytle" userId="c3419e9e-99aa-4486-a2f6-3adb0848558c" providerId="ADAL" clId="{891C4499-8390-4B19-B09D-EEC56F8203ED}" dt="2020-05-04T12:50:24.694" v="146" actId="931"/>
          <ac:spMkLst>
            <pc:docMk/>
            <pc:sldMk cId="631393274" sldId="257"/>
            <ac:spMk id="3" creationId="{364A2DD7-AE73-4B3E-881B-7684A64A31AE}"/>
          </ac:spMkLst>
        </pc:spChg>
        <pc:spChg chg="add del mod">
          <ac:chgData name="Megan Lytle" userId="c3419e9e-99aa-4486-a2f6-3adb0848558c" providerId="ADAL" clId="{891C4499-8390-4B19-B09D-EEC56F8203ED}" dt="2020-05-04T13:03:11.181" v="234" actId="14826"/>
          <ac:spMkLst>
            <pc:docMk/>
            <pc:sldMk cId="631393274" sldId="257"/>
            <ac:spMk id="6" creationId="{D0F334BD-56C8-443F-826B-251FA19F96E2}"/>
          </ac:spMkLst>
        </pc:spChg>
        <pc:spChg chg="add del mod">
          <ac:chgData name="Megan Lytle" userId="c3419e9e-99aa-4486-a2f6-3adb0848558c" providerId="ADAL" clId="{891C4499-8390-4B19-B09D-EEC56F8203ED}" dt="2020-05-04T12:54:43.269" v="217" actId="21"/>
          <ac:spMkLst>
            <pc:docMk/>
            <pc:sldMk cId="631393274" sldId="257"/>
            <ac:spMk id="7" creationId="{D8DFA5FB-AE5C-4869-9C88-E7A73FA1E376}"/>
          </ac:spMkLst>
        </pc:spChg>
        <pc:spChg chg="add del mod">
          <ac:chgData name="Megan Lytle" userId="c3419e9e-99aa-4486-a2f6-3adb0848558c" providerId="ADAL" clId="{891C4499-8390-4B19-B09D-EEC56F8203ED}" dt="2020-05-04T12:54:54.415" v="218" actId="21"/>
          <ac:spMkLst>
            <pc:docMk/>
            <pc:sldMk cId="631393274" sldId="257"/>
            <ac:spMk id="8" creationId="{0DABFDE6-110B-4265-B4B9-EFC7F19F3A5A}"/>
          </ac:spMkLst>
        </pc:spChg>
        <pc:spChg chg="add mod ord">
          <ac:chgData name="Megan Lytle" userId="c3419e9e-99aa-4486-a2f6-3adb0848558c" providerId="ADAL" clId="{891C4499-8390-4B19-B09D-EEC56F8203ED}" dt="2020-05-04T13:13:22.290" v="274" actId="14838"/>
          <ac:spMkLst>
            <pc:docMk/>
            <pc:sldMk cId="631393274" sldId="257"/>
            <ac:spMk id="9" creationId="{805C7873-379F-44B9-9BE9-5B724B137D06}"/>
          </ac:spMkLst>
        </pc:spChg>
        <pc:spChg chg="add mod">
          <ac:chgData name="Megan Lytle" userId="c3419e9e-99aa-4486-a2f6-3adb0848558c" providerId="ADAL" clId="{891C4499-8390-4B19-B09D-EEC56F8203ED}" dt="2020-05-04T13:15:29.063" v="284" actId="1076"/>
          <ac:spMkLst>
            <pc:docMk/>
            <pc:sldMk cId="631393274" sldId="257"/>
            <ac:spMk id="11" creationId="{78C8C93E-9FC1-4F90-84AA-3225E4708F6E}"/>
          </ac:spMkLst>
        </pc:spChg>
        <pc:spChg chg="add del mod">
          <ac:chgData name="Megan Lytle" userId="c3419e9e-99aa-4486-a2f6-3adb0848558c" providerId="ADAL" clId="{891C4499-8390-4B19-B09D-EEC56F8203ED}" dt="2020-05-04T13:11:32.491" v="263" actId="21"/>
          <ac:spMkLst>
            <pc:docMk/>
            <pc:sldMk cId="631393274" sldId="257"/>
            <ac:spMk id="12" creationId="{89C2F2B7-B7B3-4AAF-8404-8CCB16C5F455}"/>
          </ac:spMkLst>
        </pc:spChg>
        <pc:spChg chg="add del">
          <ac:chgData name="Megan Lytle" userId="c3419e9e-99aa-4486-a2f6-3adb0848558c" providerId="ADAL" clId="{891C4499-8390-4B19-B09D-EEC56F8203ED}" dt="2020-05-04T12:58:50.717" v="228"/>
          <ac:spMkLst>
            <pc:docMk/>
            <pc:sldMk cId="631393274" sldId="257"/>
            <ac:spMk id="16" creationId="{4038CB10-1F5C-4D54-9DF7-12586DE5B007}"/>
          </ac:spMkLst>
        </pc:spChg>
        <pc:spChg chg="add del">
          <ac:chgData name="Megan Lytle" userId="c3419e9e-99aa-4486-a2f6-3adb0848558c" providerId="ADAL" clId="{891C4499-8390-4B19-B09D-EEC56F8203ED}" dt="2020-05-04T12:58:50.717" v="228"/>
          <ac:spMkLst>
            <pc:docMk/>
            <pc:sldMk cId="631393274" sldId="257"/>
            <ac:spMk id="18" creationId="{73ED6512-6858-4552-B699-9A97FE9A4EA2}"/>
          </ac:spMkLst>
        </pc:spChg>
        <pc:picChg chg="add del mod">
          <ac:chgData name="Megan Lytle" userId="c3419e9e-99aa-4486-a2f6-3adb0848558c" providerId="ADAL" clId="{891C4499-8390-4B19-B09D-EEC56F8203ED}" dt="2020-05-04T13:11:32.491" v="263" actId="21"/>
          <ac:picMkLst>
            <pc:docMk/>
            <pc:sldMk cId="631393274" sldId="257"/>
            <ac:picMk id="5" creationId="{FAFC130C-C249-47D0-96FD-326A681D63B1}"/>
          </ac:picMkLst>
        </pc:picChg>
        <pc:picChg chg="add mod">
          <ac:chgData name="Megan Lytle" userId="c3419e9e-99aa-4486-a2f6-3adb0848558c" providerId="ADAL" clId="{891C4499-8390-4B19-B09D-EEC56F8203ED}" dt="2020-05-04T13:15:01.765" v="283"/>
          <ac:picMkLst>
            <pc:docMk/>
            <pc:sldMk cId="631393274" sldId="257"/>
            <ac:picMk id="14" creationId="{6225C18D-7D0F-4F8D-8E10-4867AF66CA1C}"/>
          </ac:picMkLst>
        </pc:picChg>
        <pc:picChg chg="add">
          <ac:chgData name="Megan Lytle" userId="c3419e9e-99aa-4486-a2f6-3adb0848558c" providerId="ADAL" clId="{891C4499-8390-4B19-B09D-EEC56F8203ED}" dt="2020-05-04T13:05:58.827" v="238" actId="26606"/>
          <ac:picMkLst>
            <pc:docMk/>
            <pc:sldMk cId="631393274" sldId="257"/>
            <ac:picMk id="17" creationId="{E99155B9-6320-4AB5-A815-8A2754562B94}"/>
          </ac:picMkLst>
        </pc:picChg>
      </pc:sldChg>
      <pc:sldChg chg="modSp mod">
        <pc:chgData name="Megan Lytle" userId="c3419e9e-99aa-4486-a2f6-3adb0848558c" providerId="ADAL" clId="{891C4499-8390-4B19-B09D-EEC56F8203ED}" dt="2020-05-04T22:11:16.722" v="294" actId="20577"/>
        <pc:sldMkLst>
          <pc:docMk/>
          <pc:sldMk cId="3658789175" sldId="258"/>
        </pc:sldMkLst>
        <pc:spChg chg="mod">
          <ac:chgData name="Megan Lytle" userId="c3419e9e-99aa-4486-a2f6-3adb0848558c" providerId="ADAL" clId="{891C4499-8390-4B19-B09D-EEC56F8203ED}" dt="2020-05-04T22:11:16.722" v="294" actId="20577"/>
          <ac:spMkLst>
            <pc:docMk/>
            <pc:sldMk cId="3658789175" sldId="258"/>
            <ac:spMk id="2" creationId="{1245C3EF-77AA-4ECB-9CDD-A432C091BABC}"/>
          </ac:spMkLst>
        </pc:spChg>
      </pc:sldChg>
      <pc:sldChg chg="modSp mod">
        <pc:chgData name="Megan Lytle" userId="c3419e9e-99aa-4486-a2f6-3adb0848558c" providerId="ADAL" clId="{891C4499-8390-4B19-B09D-EEC56F8203ED}" dt="2020-05-04T13:01:07.040" v="232" actId="27636"/>
        <pc:sldMkLst>
          <pc:docMk/>
          <pc:sldMk cId="1607969796" sldId="266"/>
        </pc:sldMkLst>
        <pc:spChg chg="mod">
          <ac:chgData name="Megan Lytle" userId="c3419e9e-99aa-4486-a2f6-3adb0848558c" providerId="ADAL" clId="{891C4499-8390-4B19-B09D-EEC56F8203ED}" dt="2020-05-04T13:01:07.040" v="232" actId="27636"/>
          <ac:spMkLst>
            <pc:docMk/>
            <pc:sldMk cId="1607969796" sldId="266"/>
            <ac:spMk id="2" creationId="{E611FC1D-2005-496C-BB7A-6DCE1599512B}"/>
          </ac:spMkLst>
        </pc:spChg>
      </pc:sldChg>
      <pc:sldMasterChg chg="modSp modSldLayout">
        <pc:chgData name="Megan Lytle" userId="c3419e9e-99aa-4486-a2f6-3adb0848558c" providerId="ADAL" clId="{891C4499-8390-4B19-B09D-EEC56F8203ED}" dt="2020-04-18T16:12:38.176" v="58"/>
        <pc:sldMasterMkLst>
          <pc:docMk/>
          <pc:sldMasterMk cId="131840042" sldId="2147483648"/>
        </pc:sldMasterMkLst>
        <pc:spChg chg="mod">
          <ac:chgData name="Megan Lytle" userId="c3419e9e-99aa-4486-a2f6-3adb0848558c" providerId="ADAL" clId="{891C4499-8390-4B19-B09D-EEC56F8203ED}" dt="2020-04-18T16:12:38.176" v="58"/>
          <ac:spMkLst>
            <pc:docMk/>
            <pc:sldMasterMk cId="131840042" sldId="2147483648"/>
            <ac:spMk id="2" creationId="{D7D80742-FE28-42DC-BC02-CAB68B2AF4E3}"/>
          </ac:spMkLst>
        </pc:spChg>
        <pc:spChg chg="mod">
          <ac:chgData name="Megan Lytle" userId="c3419e9e-99aa-4486-a2f6-3adb0848558c" providerId="ADAL" clId="{891C4499-8390-4B19-B09D-EEC56F8203ED}" dt="2020-04-18T16:12:38.176" v="58"/>
          <ac:spMkLst>
            <pc:docMk/>
            <pc:sldMasterMk cId="131840042" sldId="2147483648"/>
            <ac:spMk id="3" creationId="{2D298288-40B1-4D0D-886C-72E21AF7B68D}"/>
          </ac:spMkLst>
        </pc:spChg>
        <pc:spChg chg="mod">
          <ac:chgData name="Megan Lytle" userId="c3419e9e-99aa-4486-a2f6-3adb0848558c" providerId="ADAL" clId="{891C4499-8390-4B19-B09D-EEC56F8203ED}" dt="2020-04-18T16:12:38.176" v="58"/>
          <ac:spMkLst>
            <pc:docMk/>
            <pc:sldMasterMk cId="131840042" sldId="2147483648"/>
            <ac:spMk id="4" creationId="{41A755A8-8634-4309-8C39-4BE6333DF371}"/>
          </ac:spMkLst>
        </pc:spChg>
        <pc:spChg chg="mod">
          <ac:chgData name="Megan Lytle" userId="c3419e9e-99aa-4486-a2f6-3adb0848558c" providerId="ADAL" clId="{891C4499-8390-4B19-B09D-EEC56F8203ED}" dt="2020-04-18T16:12:38.176" v="58"/>
          <ac:spMkLst>
            <pc:docMk/>
            <pc:sldMasterMk cId="131840042" sldId="2147483648"/>
            <ac:spMk id="5" creationId="{AC7F28E4-03A8-48E5-8DF7-7315DB9FF067}"/>
          </ac:spMkLst>
        </pc:spChg>
        <pc:spChg chg="mod">
          <ac:chgData name="Megan Lytle" userId="c3419e9e-99aa-4486-a2f6-3adb0848558c" providerId="ADAL" clId="{891C4499-8390-4B19-B09D-EEC56F8203ED}" dt="2020-04-18T16:12:38.176" v="58"/>
          <ac:spMkLst>
            <pc:docMk/>
            <pc:sldMasterMk cId="131840042" sldId="2147483648"/>
            <ac:spMk id="6" creationId="{E87DFA63-95F4-4D50-B7A9-4363E64988DC}"/>
          </ac:spMkLst>
        </pc:sp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2248189722" sldId="2147483649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248189722" sldId="2147483649"/>
              <ac:spMk id="2" creationId="{A2914A39-BCAF-4ED5-B675-93222CDB1E67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248189722" sldId="2147483649"/>
              <ac:spMk id="3" creationId="{2FBE77E6-61D4-41E0-9ACC-5393127828A5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250661169" sldId="2147483651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50661169" sldId="2147483651"/>
              <ac:spMk id="2" creationId="{8BF19DA3-253E-4CC9-8534-E4851CD19E83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50661169" sldId="2147483651"/>
              <ac:spMk id="3" creationId="{974D5FC6-BC27-49BA-A856-26A091FC84C5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2421246247" sldId="2147483652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421246247" sldId="2147483652"/>
              <ac:spMk id="3" creationId="{E16AC979-DBD9-46E9-93A7-E4BA55F978C4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421246247" sldId="2147483652"/>
              <ac:spMk id="4" creationId="{C4C4E83C-6CD3-4938-A7DD-10F8EC0F8911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3098606238" sldId="2147483653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3098606238" sldId="2147483653"/>
              <ac:spMk id="2" creationId="{4701BFC5-8C5A-4161-8980-5C0C88A99993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3098606238" sldId="2147483653"/>
              <ac:spMk id="3" creationId="{3CF86C1A-439C-4270-9331-EA9947781B38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3098606238" sldId="2147483653"/>
              <ac:spMk id="4" creationId="{2B22997B-5F7A-4341-A674-3FFBA5AD9B34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3098606238" sldId="2147483653"/>
              <ac:spMk id="5" creationId="{AC55C04D-5589-4FE9-81EB-2AD68C1335B7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3098606238" sldId="2147483653"/>
              <ac:spMk id="6" creationId="{A33F4673-8828-4379-A115-8040B4B4D004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484297917" sldId="2147483656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484297917" sldId="2147483656"/>
              <ac:spMk id="2" creationId="{517495BC-DB8F-4874-946F-F0AA2CDAC0DE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484297917" sldId="2147483656"/>
              <ac:spMk id="3" creationId="{8A032EFA-0785-4878-A737-85F881CA2E2E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484297917" sldId="2147483656"/>
              <ac:spMk id="4" creationId="{99BB1BFB-08EC-411C-9648-7885BA8DC969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1683579440" sldId="2147483657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1683579440" sldId="2147483657"/>
              <ac:spMk id="2" creationId="{D94A81C9-D476-41D3-9142-F20027502AE4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1683579440" sldId="2147483657"/>
              <ac:spMk id="3" creationId="{D50352B0-A932-4872-85BF-6CE8B7346A33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1683579440" sldId="2147483657"/>
              <ac:spMk id="4" creationId="{8A7D76AA-82F4-457F-B91B-1B765CDAFE02}"/>
            </ac:spMkLst>
          </pc:spChg>
        </pc:sldLayoutChg>
        <pc:sldLayoutChg chg="modSp">
          <pc:chgData name="Megan Lytle" userId="c3419e9e-99aa-4486-a2f6-3adb0848558c" providerId="ADAL" clId="{891C4499-8390-4B19-B09D-EEC56F8203ED}" dt="2020-04-18T16:12:38.176" v="58"/>
          <pc:sldLayoutMkLst>
            <pc:docMk/>
            <pc:sldMasterMk cId="131840042" sldId="2147483648"/>
            <pc:sldLayoutMk cId="2772197250" sldId="2147483659"/>
          </pc:sldLayoutMkLst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772197250" sldId="2147483659"/>
              <ac:spMk id="2" creationId="{A1632C72-91F8-4780-9E89-96E32EDCBB3A}"/>
            </ac:spMkLst>
          </pc:spChg>
          <pc:spChg chg="mod">
            <ac:chgData name="Megan Lytle" userId="c3419e9e-99aa-4486-a2f6-3adb0848558c" providerId="ADAL" clId="{891C4499-8390-4B19-B09D-EEC56F8203ED}" dt="2020-04-18T16:12:38.176" v="58"/>
            <ac:spMkLst>
              <pc:docMk/>
              <pc:sldMasterMk cId="131840042" sldId="2147483648"/>
              <pc:sldLayoutMk cId="2772197250" sldId="2147483659"/>
              <ac:spMk id="3" creationId="{F5ED0A74-7486-4ACD-8CD8-693438433F59}"/>
            </ac:spMkLst>
          </pc:spChg>
        </pc:sldLayoutChg>
      </pc:sldMasterChg>
      <pc:sldMasterChg chg="modSldLayout">
        <pc:chgData name="Megan Lytle" userId="c3419e9e-99aa-4486-a2f6-3adb0848558c" providerId="ADAL" clId="{891C4499-8390-4B19-B09D-EEC56F8203ED}" dt="2020-05-04T12:55:09.885" v="219"/>
        <pc:sldMasterMkLst>
          <pc:docMk/>
          <pc:sldMasterMk cId="1345989199" sldId="2147483735"/>
        </pc:sldMasterMkLst>
        <pc:sldLayoutChg chg="delSp">
          <pc:chgData name="Megan Lytle" userId="c3419e9e-99aa-4486-a2f6-3adb0848558c" providerId="ADAL" clId="{891C4499-8390-4B19-B09D-EEC56F8203ED}" dt="2020-05-04T12:55:09.885" v="219"/>
          <pc:sldLayoutMkLst>
            <pc:docMk/>
            <pc:sldMasterMk cId="1345989199" sldId="2147483735"/>
            <pc:sldLayoutMk cId="2860501638" sldId="2147483747"/>
          </pc:sldLayoutMkLst>
          <pc:spChg chg="del">
            <ac:chgData name="Megan Lytle" userId="c3419e9e-99aa-4486-a2f6-3adb0848558c" providerId="ADAL" clId="{891C4499-8390-4B19-B09D-EEC56F8203ED}" dt="2020-05-04T12:55:09.885" v="219"/>
            <ac:spMkLst>
              <pc:docMk/>
              <pc:sldMasterMk cId="1345989199" sldId="2147483735"/>
              <pc:sldLayoutMk cId="2860501638" sldId="2147483747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891C4499-8390-4B19-B09D-EEC56F8203ED}" dt="2020-05-04T12:55:09.885" v="219"/>
            <ac:spMkLst>
              <pc:docMk/>
              <pc:sldMasterMk cId="1345989199" sldId="2147483735"/>
              <pc:sldLayoutMk cId="2860501638" sldId="2147483747"/>
              <ac:spMk id="12" creationId="{00000000-0000-0000-0000-000000000000}"/>
            </ac:spMkLst>
          </pc:spChg>
          <pc:spChg chg="del">
            <ac:chgData name="Megan Lytle" userId="c3419e9e-99aa-4486-a2f6-3adb0848558c" providerId="ADAL" clId="{891C4499-8390-4B19-B09D-EEC56F8203ED}" dt="2020-05-04T12:55:09.885" v="219"/>
            <ac:spMkLst>
              <pc:docMk/>
              <pc:sldMasterMk cId="1345989199" sldId="2147483735"/>
              <pc:sldLayoutMk cId="2860501638" sldId="2147483747"/>
              <ac:spMk id="20" creationId="{00000000-0000-0000-0000-000000000000}"/>
            </ac:spMkLst>
          </pc:spChg>
        </pc:sldLayoutChg>
      </pc:sldMasterChg>
    </pc:docChg>
  </pc:docChgLst>
  <pc:docChgLst>
    <pc:chgData name="Megan Lytle" userId="c3419e9e-99aa-4486-a2f6-3adb0848558c" providerId="ADAL" clId="{01C6A7D2-A87E-407F-B17A-53FB9F50A387}"/>
    <pc:docChg chg="undo custSel mod addSld modSld modMainMaster">
      <pc:chgData name="Megan Lytle" userId="c3419e9e-99aa-4486-a2f6-3adb0848558c" providerId="ADAL" clId="{01C6A7D2-A87E-407F-B17A-53FB9F50A387}" dt="2020-06-02T18:28:15.384" v="4035"/>
      <pc:docMkLst>
        <pc:docMk/>
      </pc:docMkLst>
      <pc:sldChg chg="addSp modSp mod setBg">
        <pc:chgData name="Megan Lytle" userId="c3419e9e-99aa-4486-a2f6-3adb0848558c" providerId="ADAL" clId="{01C6A7D2-A87E-407F-B17A-53FB9F50A387}" dt="2020-05-31T04:05:43.545" v="314"/>
        <pc:sldMkLst>
          <pc:docMk/>
          <pc:sldMk cId="3658789175" sldId="258"/>
        </pc:sldMkLst>
        <pc:spChg chg="mod">
          <ac:chgData name="Megan Lytle" userId="c3419e9e-99aa-4486-a2f6-3adb0848558c" providerId="ADAL" clId="{01C6A7D2-A87E-407F-B17A-53FB9F50A387}" dt="2020-05-31T04:03:15.085" v="302" actId="1076"/>
          <ac:spMkLst>
            <pc:docMk/>
            <pc:sldMk cId="3658789175" sldId="258"/>
            <ac:spMk id="2" creationId="{1245C3EF-77AA-4ECB-9CDD-A432C091BABC}"/>
          </ac:spMkLst>
        </pc:spChg>
        <pc:spChg chg="mod">
          <ac:chgData name="Megan Lytle" userId="c3419e9e-99aa-4486-a2f6-3adb0848558c" providerId="ADAL" clId="{01C6A7D2-A87E-407F-B17A-53FB9F50A387}" dt="2020-05-31T04:04:22.554" v="308" actId="692"/>
          <ac:spMkLst>
            <pc:docMk/>
            <pc:sldMk cId="3658789175" sldId="258"/>
            <ac:spMk id="3" creationId="{49D194AE-EF1A-4C13-B850-93A75B4F3FD5}"/>
          </ac:spMkLst>
        </pc:spChg>
        <pc:picChg chg="add mod">
          <ac:chgData name="Megan Lytle" userId="c3419e9e-99aa-4486-a2f6-3adb0848558c" providerId="ADAL" clId="{01C6A7D2-A87E-407F-B17A-53FB9F50A387}" dt="2020-05-31T04:05:43.545" v="314"/>
          <ac:picMkLst>
            <pc:docMk/>
            <pc:sldMk cId="3658789175" sldId="258"/>
            <ac:picMk id="5" creationId="{1A04E22F-3419-4E36-81A2-6FA5B292E785}"/>
          </ac:picMkLst>
        </pc:picChg>
      </pc:sldChg>
      <pc:sldChg chg="addSp delSp modSp mod setBg">
        <pc:chgData name="Megan Lytle" userId="c3419e9e-99aa-4486-a2f6-3adb0848558c" providerId="ADAL" clId="{01C6A7D2-A87E-407F-B17A-53FB9F50A387}" dt="2020-05-31T05:03:50.966" v="588" actId="1076"/>
        <pc:sldMkLst>
          <pc:docMk/>
          <pc:sldMk cId="613843600" sldId="259"/>
        </pc:sldMkLst>
        <pc:spChg chg="del mod">
          <ac:chgData name="Megan Lytle" userId="c3419e9e-99aa-4486-a2f6-3adb0848558c" providerId="ADAL" clId="{01C6A7D2-A87E-407F-B17A-53FB9F50A387}" dt="2020-05-31T04:50:53.495" v="347"/>
          <ac:spMkLst>
            <pc:docMk/>
            <pc:sldMk cId="613843600" sldId="259"/>
            <ac:spMk id="2" creationId="{492ACD49-A90B-43F5-B9A1-A55C96FE7AAE}"/>
          </ac:spMkLst>
        </pc:spChg>
        <pc:spChg chg="del">
          <ac:chgData name="Megan Lytle" userId="c3419e9e-99aa-4486-a2f6-3adb0848558c" providerId="ADAL" clId="{01C6A7D2-A87E-407F-B17A-53FB9F50A387}" dt="2020-05-31T04:50:53.495" v="347"/>
          <ac:spMkLst>
            <pc:docMk/>
            <pc:sldMk cId="613843600" sldId="259"/>
            <ac:spMk id="3" creationId="{95FE2B76-F2F5-4D81-843D-0D7457E46F65}"/>
          </ac:spMkLst>
        </pc:spChg>
        <pc:spChg chg="add mod">
          <ac:chgData name="Megan Lytle" userId="c3419e9e-99aa-4486-a2f6-3adb0848558c" providerId="ADAL" clId="{01C6A7D2-A87E-407F-B17A-53FB9F50A387}" dt="2020-05-31T05:01:15.805" v="571" actId="14100"/>
          <ac:spMkLst>
            <pc:docMk/>
            <pc:sldMk cId="613843600" sldId="259"/>
            <ac:spMk id="4" creationId="{EBACC917-AF88-407E-BE96-35DD3055DB9D}"/>
          </ac:spMkLst>
        </pc:spChg>
        <pc:spChg chg="add del mod">
          <ac:chgData name="Megan Lytle" userId="c3419e9e-99aa-4486-a2f6-3adb0848558c" providerId="ADAL" clId="{01C6A7D2-A87E-407F-B17A-53FB9F50A387}" dt="2020-05-31T04:52:53.695" v="497" actId="21"/>
          <ac:spMkLst>
            <pc:docMk/>
            <pc:sldMk cId="613843600" sldId="259"/>
            <ac:spMk id="5" creationId="{0CD27265-CC78-4CE0-A872-568B8CC45A19}"/>
          </ac:spMkLst>
        </pc:spChg>
        <pc:spChg chg="add mod">
          <ac:chgData name="Megan Lytle" userId="c3419e9e-99aa-4486-a2f6-3adb0848558c" providerId="ADAL" clId="{01C6A7D2-A87E-407F-B17A-53FB9F50A387}" dt="2020-05-31T05:01:03.470" v="566" actId="14100"/>
          <ac:spMkLst>
            <pc:docMk/>
            <pc:sldMk cId="613843600" sldId="259"/>
            <ac:spMk id="6" creationId="{B44320B6-98B0-4ECD-BE6C-9378BEFEAFC2}"/>
          </ac:spMkLst>
        </pc:spChg>
        <pc:spChg chg="add mod">
          <ac:chgData name="Megan Lytle" userId="c3419e9e-99aa-4486-a2f6-3adb0848558c" providerId="ADAL" clId="{01C6A7D2-A87E-407F-B17A-53FB9F50A387}" dt="2020-05-31T04:55:47.180" v="505" actId="1076"/>
          <ac:spMkLst>
            <pc:docMk/>
            <pc:sldMk cId="613843600" sldId="259"/>
            <ac:spMk id="9" creationId="{3EE696FD-A3D1-467A-8FD8-F83AB307BD42}"/>
          </ac:spMkLst>
        </pc:spChg>
        <pc:spChg chg="add">
          <ac:chgData name="Megan Lytle" userId="c3419e9e-99aa-4486-a2f6-3adb0848558c" providerId="ADAL" clId="{01C6A7D2-A87E-407F-B17A-53FB9F50A387}" dt="2020-05-31T04:55:31.113" v="503" actId="26606"/>
          <ac:spMkLst>
            <pc:docMk/>
            <pc:sldMk cId="613843600" sldId="259"/>
            <ac:spMk id="16" creationId="{50B488F5-9CE4-4346-B22F-600286ED4D8F}"/>
          </ac:spMkLst>
        </pc:spChg>
        <pc:spChg chg="add">
          <ac:chgData name="Megan Lytle" userId="c3419e9e-99aa-4486-a2f6-3adb0848558c" providerId="ADAL" clId="{01C6A7D2-A87E-407F-B17A-53FB9F50A387}" dt="2020-05-31T04:55:31.113" v="503" actId="26606"/>
          <ac:spMkLst>
            <pc:docMk/>
            <pc:sldMk cId="613843600" sldId="259"/>
            <ac:spMk id="22" creationId="{B374BF5C-C264-47AF-9C49-1875F88B92C9}"/>
          </ac:spMkLst>
        </pc:spChg>
        <pc:spChg chg="add">
          <ac:chgData name="Megan Lytle" userId="c3419e9e-99aa-4486-a2f6-3adb0848558c" providerId="ADAL" clId="{01C6A7D2-A87E-407F-B17A-53FB9F50A387}" dt="2020-05-31T04:55:31.113" v="503" actId="26606"/>
          <ac:spMkLst>
            <pc:docMk/>
            <pc:sldMk cId="613843600" sldId="259"/>
            <ac:spMk id="24" creationId="{EA9A5156-A214-495D-9493-B85A2B08F1E7}"/>
          </ac:spMkLst>
        </pc:spChg>
        <pc:spChg chg="add">
          <ac:chgData name="Megan Lytle" userId="c3419e9e-99aa-4486-a2f6-3adb0848558c" providerId="ADAL" clId="{01C6A7D2-A87E-407F-B17A-53FB9F50A387}" dt="2020-05-31T04:55:31.113" v="503" actId="26606"/>
          <ac:spMkLst>
            <pc:docMk/>
            <pc:sldMk cId="613843600" sldId="259"/>
            <ac:spMk id="32" creationId="{F07A6A06-44A6-41CD-B49D-7FAFA5119B02}"/>
          </ac:spMkLst>
        </pc:spChg>
        <pc:grpChg chg="add">
          <ac:chgData name="Megan Lytle" userId="c3419e9e-99aa-4486-a2f6-3adb0848558c" providerId="ADAL" clId="{01C6A7D2-A87E-407F-B17A-53FB9F50A387}" dt="2020-05-31T04:55:31.113" v="503" actId="26606"/>
          <ac:grpSpMkLst>
            <pc:docMk/>
            <pc:sldMk cId="613843600" sldId="259"/>
            <ac:grpSpMk id="28" creationId="{B26DC251-CF3C-487C-93C0-74344C2700C0}"/>
          </ac:grpSpMkLst>
        </pc:grpChg>
        <pc:picChg chg="add mod">
          <ac:chgData name="Megan Lytle" userId="c3419e9e-99aa-4486-a2f6-3adb0848558c" providerId="ADAL" clId="{01C6A7D2-A87E-407F-B17A-53FB9F50A387}" dt="2020-05-31T04:55:38.256" v="504" actId="1076"/>
          <ac:picMkLst>
            <pc:docMk/>
            <pc:sldMk cId="613843600" sldId="259"/>
            <ac:picMk id="8" creationId="{7C7DBDF9-F39C-410B-882B-FF9228F9CDEE}"/>
          </ac:picMkLst>
        </pc:picChg>
        <pc:picChg chg="add mod">
          <ac:chgData name="Megan Lytle" userId="c3419e9e-99aa-4486-a2f6-3adb0848558c" providerId="ADAL" clId="{01C6A7D2-A87E-407F-B17A-53FB9F50A387}" dt="2020-05-31T05:03:40.239" v="587" actId="14100"/>
          <ac:picMkLst>
            <pc:docMk/>
            <pc:sldMk cId="613843600" sldId="259"/>
            <ac:picMk id="11" creationId="{E60CF957-8F5A-4C09-98D4-700B9269C52C}"/>
          </ac:picMkLst>
        </pc:picChg>
        <pc:picChg chg="add mod">
          <ac:chgData name="Megan Lytle" userId="c3419e9e-99aa-4486-a2f6-3adb0848558c" providerId="ADAL" clId="{01C6A7D2-A87E-407F-B17A-53FB9F50A387}" dt="2020-05-31T05:03:50.966" v="588" actId="1076"/>
          <ac:picMkLst>
            <pc:docMk/>
            <pc:sldMk cId="613843600" sldId="259"/>
            <ac:picMk id="13" creationId="{45BB6B9D-A15E-49CB-9D7E-E83DB4EBA702}"/>
          </ac:picMkLst>
        </pc:picChg>
        <pc:picChg chg="add">
          <ac:chgData name="Megan Lytle" userId="c3419e9e-99aa-4486-a2f6-3adb0848558c" providerId="ADAL" clId="{01C6A7D2-A87E-407F-B17A-53FB9F50A387}" dt="2020-05-31T04:55:31.113" v="503" actId="26606"/>
          <ac:picMkLst>
            <pc:docMk/>
            <pc:sldMk cId="613843600" sldId="259"/>
            <ac:picMk id="14" creationId="{CB1DE69F-569C-4A49-8E50-4093C135AECF}"/>
          </ac:picMkLst>
        </pc:picChg>
        <pc:picChg chg="add">
          <ac:chgData name="Megan Lytle" userId="c3419e9e-99aa-4486-a2f6-3adb0848558c" providerId="ADAL" clId="{01C6A7D2-A87E-407F-B17A-53FB9F50A387}" dt="2020-05-31T04:55:31.113" v="503" actId="26606"/>
          <ac:picMkLst>
            <pc:docMk/>
            <pc:sldMk cId="613843600" sldId="259"/>
            <ac:picMk id="20" creationId="{16176A8D-754E-4699-9AAC-A833466A201A}"/>
          </ac:picMkLst>
        </pc:picChg>
        <pc:picChg chg="add">
          <ac:chgData name="Megan Lytle" userId="c3419e9e-99aa-4486-a2f6-3adb0848558c" providerId="ADAL" clId="{01C6A7D2-A87E-407F-B17A-53FB9F50A387}" dt="2020-05-31T04:55:31.113" v="503" actId="26606"/>
          <ac:picMkLst>
            <pc:docMk/>
            <pc:sldMk cId="613843600" sldId="259"/>
            <ac:picMk id="26" creationId="{14043B93-31EA-42C9-A52B-7B10135FCB7F}"/>
          </ac:picMkLst>
        </pc:picChg>
        <pc:picChg chg="add">
          <ac:chgData name="Megan Lytle" userId="c3419e9e-99aa-4486-a2f6-3adb0848558c" providerId="ADAL" clId="{01C6A7D2-A87E-407F-B17A-53FB9F50A387}" dt="2020-05-31T04:55:31.113" v="503" actId="26606"/>
          <ac:picMkLst>
            <pc:docMk/>
            <pc:sldMk cId="613843600" sldId="259"/>
            <ac:picMk id="34" creationId="{374CBFC4-E02A-4F3E-AB09-DAD63A764C16}"/>
          </ac:picMkLst>
        </pc:picChg>
        <pc:cxnChg chg="add">
          <ac:chgData name="Megan Lytle" userId="c3419e9e-99aa-4486-a2f6-3adb0848558c" providerId="ADAL" clId="{01C6A7D2-A87E-407F-B17A-53FB9F50A387}" dt="2020-05-31T04:55:31.113" v="503" actId="26606"/>
          <ac:cxnSpMkLst>
            <pc:docMk/>
            <pc:sldMk cId="613843600" sldId="259"/>
            <ac:cxnSpMk id="18" creationId="{5F76596F-57DF-4A0C-96D9-046DC3B30E9F}"/>
          </ac:cxnSpMkLst>
        </pc:cxnChg>
        <pc:cxnChg chg="add">
          <ac:chgData name="Megan Lytle" userId="c3419e9e-99aa-4486-a2f6-3adb0848558c" providerId="ADAL" clId="{01C6A7D2-A87E-407F-B17A-53FB9F50A387}" dt="2020-05-31T04:55:31.113" v="503" actId="26606"/>
          <ac:cxnSpMkLst>
            <pc:docMk/>
            <pc:sldMk cId="613843600" sldId="259"/>
            <ac:cxnSpMk id="36" creationId="{170F181A-95DA-4251-AC11-0C9302264E66}"/>
          </ac:cxnSpMkLst>
        </pc:cxnChg>
      </pc:sldChg>
      <pc:sldChg chg="addSp delSp modSp mod setBg setClrOvrMap delDesignElem">
        <pc:chgData name="Megan Lytle" userId="c3419e9e-99aa-4486-a2f6-3adb0848558c" providerId="ADAL" clId="{01C6A7D2-A87E-407F-B17A-53FB9F50A387}" dt="2020-06-02T16:03:55.818" v="3726"/>
        <pc:sldMkLst>
          <pc:docMk/>
          <pc:sldMk cId="2267237910" sldId="260"/>
        </pc:sldMkLst>
        <pc:spChg chg="mod">
          <ac:chgData name="Megan Lytle" userId="c3419e9e-99aa-4486-a2f6-3adb0848558c" providerId="ADAL" clId="{01C6A7D2-A87E-407F-B17A-53FB9F50A387}" dt="2020-06-02T15:52:57.727" v="3708" actId="1076"/>
          <ac:spMkLst>
            <pc:docMk/>
            <pc:sldMk cId="2267237910" sldId="260"/>
            <ac:spMk id="2" creationId="{9A038085-F819-48C3-9778-DFCEC7437EEC}"/>
          </ac:spMkLst>
        </pc:spChg>
        <pc:spChg chg="mod">
          <ac:chgData name="Megan Lytle" userId="c3419e9e-99aa-4486-a2f6-3adb0848558c" providerId="ADAL" clId="{01C6A7D2-A87E-407F-B17A-53FB9F50A387}" dt="2020-06-02T15:52:38.613" v="3705" actId="20577"/>
          <ac:spMkLst>
            <pc:docMk/>
            <pc:sldMk cId="2267237910" sldId="260"/>
            <ac:spMk id="3" creationId="{76E93484-1A37-4CC5-9813-9C7CEBC22374}"/>
          </ac:spMkLst>
        </pc:spChg>
        <pc:spChg chg="add del mod">
          <ac:chgData name="Megan Lytle" userId="c3419e9e-99aa-4486-a2f6-3adb0848558c" providerId="ADAL" clId="{01C6A7D2-A87E-407F-B17A-53FB9F50A387}" dt="2020-06-02T15:49:52.583" v="3692" actId="21"/>
          <ac:spMkLst>
            <pc:docMk/>
            <pc:sldMk cId="2267237910" sldId="260"/>
            <ac:spMk id="7" creationId="{06060A06-FAE9-4331-BF2D-769C1FA6B88D}"/>
          </ac:spMkLst>
        </pc:spChg>
        <pc:spChg chg="add del">
          <ac:chgData name="Megan Lytle" userId="c3419e9e-99aa-4486-a2f6-3adb0848558c" providerId="ADAL" clId="{01C6A7D2-A87E-407F-B17A-53FB9F50A387}" dt="2020-06-02T15:49:17.377" v="3661"/>
          <ac:spMkLst>
            <pc:docMk/>
            <pc:sldMk cId="2267237910" sldId="260"/>
            <ac:spMk id="11" creationId="{3419E28B-721B-4D0D-A1D3-78EAC57253AF}"/>
          </ac:spMkLst>
        </pc:spChg>
        <pc:spChg chg="add del">
          <ac:chgData name="Megan Lytle" userId="c3419e9e-99aa-4486-a2f6-3adb0848558c" providerId="ADAL" clId="{01C6A7D2-A87E-407F-B17A-53FB9F50A387}" dt="2020-06-02T15:49:17.377" v="3661"/>
          <ac:spMkLst>
            <pc:docMk/>
            <pc:sldMk cId="2267237910" sldId="260"/>
            <ac:spMk id="13" creationId="{359E45B9-0D24-465E-84AD-FEDBA836B569}"/>
          </ac:spMkLst>
        </pc:spChg>
        <pc:spChg chg="add del">
          <ac:chgData name="Megan Lytle" userId="c3419e9e-99aa-4486-a2f6-3adb0848558c" providerId="ADAL" clId="{01C6A7D2-A87E-407F-B17A-53FB9F50A387}" dt="2020-06-02T15:49:17.377" v="3661"/>
          <ac:spMkLst>
            <pc:docMk/>
            <pc:sldMk cId="2267237910" sldId="260"/>
            <ac:spMk id="15" creationId="{1F36A2FB-17CD-4DA6-9D8A-BFD6ADF6A321}"/>
          </ac:spMkLst>
        </pc:spChg>
        <pc:spChg chg="add">
          <ac:chgData name="Megan Lytle" userId="c3419e9e-99aa-4486-a2f6-3adb0848558c" providerId="ADAL" clId="{01C6A7D2-A87E-407F-B17A-53FB9F50A387}" dt="2020-06-02T15:50:22.996" v="3693" actId="26606"/>
          <ac:spMkLst>
            <pc:docMk/>
            <pc:sldMk cId="2267237910" sldId="260"/>
            <ac:spMk id="39" creationId="{FF1A843A-A6BC-4027-A46F-8EA29D26FEAA}"/>
          </ac:spMkLst>
        </pc:spChg>
        <pc:spChg chg="add">
          <ac:chgData name="Megan Lytle" userId="c3419e9e-99aa-4486-a2f6-3adb0848558c" providerId="ADAL" clId="{01C6A7D2-A87E-407F-B17A-53FB9F50A387}" dt="2020-06-02T15:50:22.996" v="3693" actId="26606"/>
          <ac:spMkLst>
            <pc:docMk/>
            <pc:sldMk cId="2267237910" sldId="260"/>
            <ac:spMk id="41" creationId="{2507F48C-66CC-4AFA-B9A7-360743221ECD}"/>
          </ac:spMkLst>
        </pc:spChg>
        <pc:spChg chg="add">
          <ac:chgData name="Megan Lytle" userId="c3419e9e-99aa-4486-a2f6-3adb0848558c" providerId="ADAL" clId="{01C6A7D2-A87E-407F-B17A-53FB9F50A387}" dt="2020-06-02T15:50:22.996" v="3693" actId="26606"/>
          <ac:spMkLst>
            <pc:docMk/>
            <pc:sldMk cId="2267237910" sldId="260"/>
            <ac:spMk id="43" creationId="{95FFA5E0-4C70-431D-A19D-18415F6C4009}"/>
          </ac:spMkLst>
        </pc:spChg>
        <pc:spChg chg="add">
          <ac:chgData name="Megan Lytle" userId="c3419e9e-99aa-4486-a2f6-3adb0848558c" providerId="ADAL" clId="{01C6A7D2-A87E-407F-B17A-53FB9F50A387}" dt="2020-06-02T15:50:22.996" v="3693" actId="26606"/>
          <ac:spMkLst>
            <pc:docMk/>
            <pc:sldMk cId="2267237910" sldId="260"/>
            <ac:spMk id="45" creationId="{BBE55C11-4C41-45E4-A00F-83DEE6BB51A8}"/>
          </ac:spMkLst>
        </pc:spChg>
        <pc:grpChg chg="add">
          <ac:chgData name="Megan Lytle" userId="c3419e9e-99aa-4486-a2f6-3adb0848558c" providerId="ADAL" clId="{01C6A7D2-A87E-407F-B17A-53FB9F50A387}" dt="2020-06-02T15:50:22.996" v="3693" actId="26606"/>
          <ac:grpSpMkLst>
            <pc:docMk/>
            <pc:sldMk cId="2267237910" sldId="260"/>
            <ac:grpSpMk id="8" creationId="{027FE0C2-9C19-4FB7-81C0-06ECDD8C0511}"/>
          </ac:grpSpMkLst>
        </pc:grpChg>
        <pc:grpChg chg="add">
          <ac:chgData name="Megan Lytle" userId="c3419e9e-99aa-4486-a2f6-3adb0848558c" providerId="ADAL" clId="{01C6A7D2-A87E-407F-B17A-53FB9F50A387}" dt="2020-06-02T15:50:22.996" v="3693" actId="26606"/>
          <ac:grpSpMkLst>
            <pc:docMk/>
            <pc:sldMk cId="2267237910" sldId="260"/>
            <ac:grpSpMk id="25" creationId="{AC0D9DD5-F48B-4179-BF11-4D156DA02A0A}"/>
          </ac:grpSpMkLst>
        </pc:grpChg>
        <pc:picChg chg="add del">
          <ac:chgData name="Megan Lytle" userId="c3419e9e-99aa-4486-a2f6-3adb0848558c" providerId="ADAL" clId="{01C6A7D2-A87E-407F-B17A-53FB9F50A387}" dt="2020-06-02T15:46:17.666" v="3652" actId="21"/>
          <ac:picMkLst>
            <pc:docMk/>
            <pc:sldMk cId="2267237910" sldId="260"/>
            <ac:picMk id="4" creationId="{8E8AE819-D526-4377-A73D-B09DBA38483B}"/>
          </ac:picMkLst>
        </pc:picChg>
        <pc:picChg chg="add del">
          <ac:chgData name="Megan Lytle" userId="c3419e9e-99aa-4486-a2f6-3adb0848558c" providerId="ADAL" clId="{01C6A7D2-A87E-407F-B17A-53FB9F50A387}" dt="2020-06-02T15:46:36.118" v="3654" actId="21"/>
          <ac:picMkLst>
            <pc:docMk/>
            <pc:sldMk cId="2267237910" sldId="260"/>
            <ac:picMk id="5" creationId="{6163F5E5-766B-426A-99F9-5313C4024F05}"/>
          </ac:picMkLst>
        </pc:picChg>
        <pc:picChg chg="add mod ord">
          <ac:chgData name="Megan Lytle" userId="c3419e9e-99aa-4486-a2f6-3adb0848558c" providerId="ADAL" clId="{01C6A7D2-A87E-407F-B17A-53FB9F50A387}" dt="2020-06-02T15:50:22.996" v="3693" actId="26606"/>
          <ac:picMkLst>
            <pc:docMk/>
            <pc:sldMk cId="2267237910" sldId="260"/>
            <ac:picMk id="6" creationId="{F2B0AD5D-B608-4D42-A24B-15068D80D412}"/>
          </ac:picMkLst>
        </pc:picChg>
        <pc:picChg chg="add mod">
          <ac:chgData name="Megan Lytle" userId="c3419e9e-99aa-4486-a2f6-3adb0848558c" providerId="ADAL" clId="{01C6A7D2-A87E-407F-B17A-53FB9F50A387}" dt="2020-06-02T16:03:21.574" v="3721" actId="14100"/>
          <ac:picMkLst>
            <pc:docMk/>
            <pc:sldMk cId="2267237910" sldId="260"/>
            <ac:picMk id="38" creationId="{024265B3-21E9-445D-B76F-2848F84CF023}"/>
          </ac:picMkLst>
        </pc:picChg>
        <pc:picChg chg="add mod">
          <ac:chgData name="Megan Lytle" userId="c3419e9e-99aa-4486-a2f6-3adb0848558c" providerId="ADAL" clId="{01C6A7D2-A87E-407F-B17A-53FB9F50A387}" dt="2020-06-02T16:03:55.818" v="3726"/>
          <ac:picMkLst>
            <pc:docMk/>
            <pc:sldMk cId="2267237910" sldId="260"/>
            <ac:picMk id="42" creationId="{51FD2608-7CA3-4A5B-B05A-B7003402F04C}"/>
          </ac:picMkLst>
        </pc:picChg>
      </pc:sldChg>
      <pc:sldChg chg="addSp delSp modSp mod setBg delDesignElem">
        <pc:chgData name="Megan Lytle" userId="c3419e9e-99aa-4486-a2f6-3adb0848558c" providerId="ADAL" clId="{01C6A7D2-A87E-407F-B17A-53FB9F50A387}" dt="2020-06-02T16:16:25.763" v="3778" actId="1076"/>
        <pc:sldMkLst>
          <pc:docMk/>
          <pc:sldMk cId="3090682377" sldId="261"/>
        </pc:sldMkLst>
        <pc:spChg chg="mod">
          <ac:chgData name="Megan Lytle" userId="c3419e9e-99aa-4486-a2f6-3adb0848558c" providerId="ADAL" clId="{01C6A7D2-A87E-407F-B17A-53FB9F50A387}" dt="2020-06-02T16:13:49.293" v="3764" actId="14100"/>
          <ac:spMkLst>
            <pc:docMk/>
            <pc:sldMk cId="3090682377" sldId="261"/>
            <ac:spMk id="2" creationId="{DF743B4F-302F-48F9-BFAD-B66C9D43AF00}"/>
          </ac:spMkLst>
        </pc:spChg>
        <pc:spChg chg="mod">
          <ac:chgData name="Megan Lytle" userId="c3419e9e-99aa-4486-a2f6-3adb0848558c" providerId="ADAL" clId="{01C6A7D2-A87E-407F-B17A-53FB9F50A387}" dt="2020-06-02T16:13:32.387" v="3762" actId="1076"/>
          <ac:spMkLst>
            <pc:docMk/>
            <pc:sldMk cId="3090682377" sldId="261"/>
            <ac:spMk id="3" creationId="{BAD4239F-E513-4BF9-BC76-9DE222237750}"/>
          </ac:spMkLst>
        </pc:spChg>
        <pc:spChg chg="add del mod">
          <ac:chgData name="Megan Lytle" userId="c3419e9e-99aa-4486-a2f6-3adb0848558c" providerId="ADAL" clId="{01C6A7D2-A87E-407F-B17A-53FB9F50A387}" dt="2020-06-02T16:09:29.748" v="3748" actId="26606"/>
          <ac:spMkLst>
            <pc:docMk/>
            <pc:sldMk cId="3090682377" sldId="261"/>
            <ac:spMk id="5" creationId="{1E5D2F1F-402B-4C48-A4E5-CACE8FFBC97B}"/>
          </ac:spMkLst>
        </pc:spChg>
        <pc:spChg chg="add del">
          <ac:chgData name="Megan Lytle" userId="c3419e9e-99aa-4486-a2f6-3adb0848558c" providerId="ADAL" clId="{01C6A7D2-A87E-407F-B17A-53FB9F50A387}" dt="2020-06-02T16:11:45.015" v="3751" actId="26606"/>
          <ac:spMkLst>
            <pc:docMk/>
            <pc:sldMk cId="3090682377" sldId="261"/>
            <ac:spMk id="36" creationId="{A3BAF07C-C39E-42EB-BB22-8D46691D9735}"/>
          </ac:spMkLst>
        </pc:spChg>
        <pc:spChg chg="add del">
          <ac:chgData name="Megan Lytle" userId="c3419e9e-99aa-4486-a2f6-3adb0848558c" providerId="ADAL" clId="{01C6A7D2-A87E-407F-B17A-53FB9F50A387}" dt="2020-06-02T16:11:59.698" v="3753"/>
          <ac:spMkLst>
            <pc:docMk/>
            <pc:sldMk cId="3090682377" sldId="261"/>
            <ac:spMk id="89" creationId="{A3BAF07C-C39E-42EB-BB22-8D46691D9735}"/>
          </ac:spMkLst>
        </pc:spChg>
        <pc:spChg chg="add">
          <ac:chgData name="Megan Lytle" userId="c3419e9e-99aa-4486-a2f6-3adb0848558c" providerId="ADAL" clId="{01C6A7D2-A87E-407F-B17A-53FB9F50A387}" dt="2020-06-02T16:12:29.080" v="3754" actId="26606"/>
          <ac:spMkLst>
            <pc:docMk/>
            <pc:sldMk cId="3090682377" sldId="261"/>
            <ac:spMk id="90" creationId="{16D77659-9698-419A-ACF5-1E5AC65361E7}"/>
          </ac:spMkLst>
        </pc:spChg>
        <pc:grpChg chg="add del">
          <ac:chgData name="Megan Lytle" userId="c3419e9e-99aa-4486-a2f6-3adb0848558c" providerId="ADAL" clId="{01C6A7D2-A87E-407F-B17A-53FB9F50A387}" dt="2020-06-02T16:11:45.015" v="3751" actId="26606"/>
          <ac:grpSpMkLst>
            <pc:docMk/>
            <pc:sldMk cId="3090682377" sldId="261"/>
            <ac:grpSpMk id="10" creationId="{2DAE3342-9DFC-49D4-B09C-25E310769317}"/>
          </ac:grpSpMkLst>
        </pc:grpChg>
        <pc:grpChg chg="add del">
          <ac:chgData name="Megan Lytle" userId="c3419e9e-99aa-4486-a2f6-3adb0848558c" providerId="ADAL" clId="{01C6A7D2-A87E-407F-B17A-53FB9F50A387}" dt="2020-06-02T16:11:45.015" v="3751" actId="26606"/>
          <ac:grpSpMkLst>
            <pc:docMk/>
            <pc:sldMk cId="3090682377" sldId="261"/>
            <ac:grpSpMk id="31" creationId="{B54F73D8-62C2-4127-9D19-01219BBB9942}"/>
          </ac:grpSpMkLst>
        </pc:grpChg>
        <pc:grpChg chg="add del">
          <ac:chgData name="Megan Lytle" userId="c3419e9e-99aa-4486-a2f6-3adb0848558c" providerId="ADAL" clId="{01C6A7D2-A87E-407F-B17A-53FB9F50A387}" dt="2020-06-02T16:11:45.015" v="3751" actId="26606"/>
          <ac:grpSpMkLst>
            <pc:docMk/>
            <pc:sldMk cId="3090682377" sldId="261"/>
            <ac:grpSpMk id="38" creationId="{D8E9CF54-0466-4261-9E62-0249E60E1886}"/>
          </ac:grpSpMkLst>
        </pc:grpChg>
        <pc:grpChg chg="add del">
          <ac:chgData name="Megan Lytle" userId="c3419e9e-99aa-4486-a2f6-3adb0848558c" providerId="ADAL" clId="{01C6A7D2-A87E-407F-B17A-53FB9F50A387}" dt="2020-06-02T16:11:59.698" v="3753"/>
          <ac:grpSpMkLst>
            <pc:docMk/>
            <pc:sldMk cId="3090682377" sldId="261"/>
            <ac:grpSpMk id="63" creationId="{2DAE3342-9DFC-49D4-B09C-25E310769317}"/>
          </ac:grpSpMkLst>
        </pc:grpChg>
        <pc:grpChg chg="add">
          <ac:chgData name="Megan Lytle" userId="c3419e9e-99aa-4486-a2f6-3adb0848558c" providerId="ADAL" clId="{01C6A7D2-A87E-407F-B17A-53FB9F50A387}" dt="2020-06-02T16:12:29.080" v="3754" actId="26606"/>
          <ac:grpSpMkLst>
            <pc:docMk/>
            <pc:sldMk cId="3090682377" sldId="261"/>
            <ac:grpSpMk id="64" creationId="{EFAF5D36-7988-4310-8B2D-E5F09D9BED5B}"/>
          </ac:grpSpMkLst>
        </pc:grpChg>
        <pc:grpChg chg="add del">
          <ac:chgData name="Megan Lytle" userId="c3419e9e-99aa-4486-a2f6-3adb0848558c" providerId="ADAL" clId="{01C6A7D2-A87E-407F-B17A-53FB9F50A387}" dt="2020-06-02T16:11:59.698" v="3753"/>
          <ac:grpSpMkLst>
            <pc:docMk/>
            <pc:sldMk cId="3090682377" sldId="261"/>
            <ac:grpSpMk id="84" creationId="{B54F73D8-62C2-4127-9D19-01219BBB9942}"/>
          </ac:grpSpMkLst>
        </pc:grpChg>
        <pc:grpChg chg="add">
          <ac:chgData name="Megan Lytle" userId="c3419e9e-99aa-4486-a2f6-3adb0848558c" providerId="ADAL" clId="{01C6A7D2-A87E-407F-B17A-53FB9F50A387}" dt="2020-06-02T16:12:29.080" v="3754" actId="26606"/>
          <ac:grpSpMkLst>
            <pc:docMk/>
            <pc:sldMk cId="3090682377" sldId="261"/>
            <ac:grpSpMk id="85" creationId="{AF2E2BED-E728-4BDF-A0D9-965E2E6CE3CA}"/>
          </ac:grpSpMkLst>
        </pc:grpChg>
        <pc:grpChg chg="add del">
          <ac:chgData name="Megan Lytle" userId="c3419e9e-99aa-4486-a2f6-3adb0848558c" providerId="ADAL" clId="{01C6A7D2-A87E-407F-B17A-53FB9F50A387}" dt="2020-06-02T16:11:59.698" v="3753"/>
          <ac:grpSpMkLst>
            <pc:docMk/>
            <pc:sldMk cId="3090682377" sldId="261"/>
            <ac:grpSpMk id="91" creationId="{D8E9CF54-0466-4261-9E62-0249E60E1886}"/>
          </ac:grpSpMkLst>
        </pc:grpChg>
        <pc:grpChg chg="add">
          <ac:chgData name="Megan Lytle" userId="c3419e9e-99aa-4486-a2f6-3adb0848558c" providerId="ADAL" clId="{01C6A7D2-A87E-407F-B17A-53FB9F50A387}" dt="2020-06-02T16:12:29.080" v="3754" actId="26606"/>
          <ac:grpSpMkLst>
            <pc:docMk/>
            <pc:sldMk cId="3090682377" sldId="261"/>
            <ac:grpSpMk id="92" creationId="{36707270-7F99-49E7-9A0D-163372443D83}"/>
          </ac:grpSpMkLst>
        </pc:grpChg>
        <pc:grpChg chg="add">
          <ac:chgData name="Megan Lytle" userId="c3419e9e-99aa-4486-a2f6-3adb0848558c" providerId="ADAL" clId="{01C6A7D2-A87E-407F-B17A-53FB9F50A387}" dt="2020-06-02T16:12:29.080" v="3754" actId="26606"/>
          <ac:grpSpMkLst>
            <pc:docMk/>
            <pc:sldMk cId="3090682377" sldId="261"/>
            <ac:grpSpMk id="113" creationId="{85976A4B-3862-4DD9-BBF1-1F77773F1351}"/>
          </ac:grpSpMkLst>
        </pc:grpChg>
        <pc:picChg chg="add del mod">
          <ac:chgData name="Megan Lytle" userId="c3419e9e-99aa-4486-a2f6-3adb0848558c" providerId="ADAL" clId="{01C6A7D2-A87E-407F-B17A-53FB9F50A387}" dt="2020-06-02T16:11:13.627" v="3750" actId="21"/>
          <ac:picMkLst>
            <pc:docMk/>
            <pc:sldMk cId="3090682377" sldId="261"/>
            <ac:picMk id="4" creationId="{686D729E-21B7-408C-A59B-878937CCCA08}"/>
          </ac:picMkLst>
        </pc:picChg>
        <pc:picChg chg="add mod">
          <ac:chgData name="Megan Lytle" userId="c3419e9e-99aa-4486-a2f6-3adb0848558c" providerId="ADAL" clId="{01C6A7D2-A87E-407F-B17A-53FB9F50A387}" dt="2020-06-02T16:16:25.763" v="3778" actId="1076"/>
          <ac:picMkLst>
            <pc:docMk/>
            <pc:sldMk cId="3090682377" sldId="261"/>
            <ac:picMk id="7" creationId="{CE0983DA-6C76-4671-8603-F2A01E4D479D}"/>
          </ac:picMkLst>
        </pc:picChg>
        <pc:picChg chg="add mod">
          <ac:chgData name="Megan Lytle" userId="c3419e9e-99aa-4486-a2f6-3adb0848558c" providerId="ADAL" clId="{01C6A7D2-A87E-407F-B17A-53FB9F50A387}" dt="2020-06-02T16:16:00.312" v="3777"/>
          <ac:picMkLst>
            <pc:docMk/>
            <pc:sldMk cId="3090682377" sldId="261"/>
            <ac:picMk id="9" creationId="{295512BD-225B-485D-A06A-8D9CD9D36672}"/>
          </ac:picMkLst>
        </pc:picChg>
        <pc:picChg chg="add mod ord">
          <ac:chgData name="Megan Lytle" userId="c3419e9e-99aa-4486-a2f6-3adb0848558c" providerId="ADAL" clId="{01C6A7D2-A87E-407F-B17A-53FB9F50A387}" dt="2020-06-02T16:12:29.080" v="3754" actId="26606"/>
          <ac:picMkLst>
            <pc:docMk/>
            <pc:sldMk cId="3090682377" sldId="261"/>
            <ac:picMk id="59" creationId="{463A3B71-5A44-4B75-8C46-A7BD3EF1358E}"/>
          </ac:picMkLst>
        </pc:picChg>
      </pc:sldChg>
      <pc:sldChg chg="addSp delSp modSp mod setBg">
        <pc:chgData name="Megan Lytle" userId="c3419e9e-99aa-4486-a2f6-3adb0848558c" providerId="ADAL" clId="{01C6A7D2-A87E-407F-B17A-53FB9F50A387}" dt="2020-06-02T17:35:05.036" v="3801" actId="1076"/>
        <pc:sldMkLst>
          <pc:docMk/>
          <pc:sldMk cId="3841664603" sldId="262"/>
        </pc:sldMkLst>
        <pc:spChg chg="mod ord">
          <ac:chgData name="Megan Lytle" userId="c3419e9e-99aa-4486-a2f6-3adb0848558c" providerId="ADAL" clId="{01C6A7D2-A87E-407F-B17A-53FB9F50A387}" dt="2020-06-02T17:23:43.102" v="3786" actId="26606"/>
          <ac:spMkLst>
            <pc:docMk/>
            <pc:sldMk cId="3841664603" sldId="262"/>
            <ac:spMk id="2" creationId="{4CF06A43-A1FF-4CA1-BCC0-86C8C291C836}"/>
          </ac:spMkLst>
        </pc:spChg>
        <pc:spChg chg="del mod">
          <ac:chgData name="Megan Lytle" userId="c3419e9e-99aa-4486-a2f6-3adb0848558c" providerId="ADAL" clId="{01C6A7D2-A87E-407F-B17A-53FB9F50A387}" dt="2020-06-02T16:17:01.353" v="3782" actId="21"/>
          <ac:spMkLst>
            <pc:docMk/>
            <pc:sldMk cId="3841664603" sldId="262"/>
            <ac:spMk id="3" creationId="{787949F0-3687-4869-BDAC-F0FE5438C842}"/>
          </ac:spMkLst>
        </pc:spChg>
        <pc:spChg chg="add del mod">
          <ac:chgData name="Megan Lytle" userId="c3419e9e-99aa-4486-a2f6-3adb0848558c" providerId="ADAL" clId="{01C6A7D2-A87E-407F-B17A-53FB9F50A387}" dt="2020-06-02T16:17:15.061" v="3784" actId="21"/>
          <ac:spMkLst>
            <pc:docMk/>
            <pc:sldMk cId="3841664603" sldId="262"/>
            <ac:spMk id="4" creationId="{29AA1B17-A95D-4EDF-AD48-548E32DD6BDF}"/>
          </ac:spMkLst>
        </pc:spChg>
        <pc:spChg chg="add del mod">
          <ac:chgData name="Megan Lytle" userId="c3419e9e-99aa-4486-a2f6-3adb0848558c" providerId="ADAL" clId="{01C6A7D2-A87E-407F-B17A-53FB9F50A387}" dt="2020-06-02T16:17:05.677" v="3783" actId="21"/>
          <ac:spMkLst>
            <pc:docMk/>
            <pc:sldMk cId="3841664603" sldId="262"/>
            <ac:spMk id="6" creationId="{E315A57D-E98A-4C50-9F27-EDD9866C9A88}"/>
          </ac:spMkLst>
        </pc:spChg>
        <pc:spChg chg="add">
          <ac:chgData name="Megan Lytle" userId="c3419e9e-99aa-4486-a2f6-3adb0848558c" providerId="ADAL" clId="{01C6A7D2-A87E-407F-B17A-53FB9F50A387}" dt="2020-06-02T17:23:43.102" v="3786" actId="26606"/>
          <ac:spMkLst>
            <pc:docMk/>
            <pc:sldMk cId="3841664603" sldId="262"/>
            <ac:spMk id="19" creationId="{381A9DBA-938A-4B80-9236-931C1DD86375}"/>
          </ac:spMkLst>
        </pc:spChg>
        <pc:picChg chg="add mod">
          <ac:chgData name="Megan Lytle" userId="c3419e9e-99aa-4486-a2f6-3adb0848558c" providerId="ADAL" clId="{01C6A7D2-A87E-407F-B17A-53FB9F50A387}" dt="2020-06-02T17:23:43.102" v="3786" actId="26606"/>
          <ac:picMkLst>
            <pc:docMk/>
            <pc:sldMk cId="3841664603" sldId="262"/>
            <ac:picMk id="8" creationId="{5583D3A7-4321-4B7B-826D-899FEB578AAD}"/>
          </ac:picMkLst>
        </pc:picChg>
        <pc:picChg chg="add mod">
          <ac:chgData name="Megan Lytle" userId="c3419e9e-99aa-4486-a2f6-3adb0848558c" providerId="ADAL" clId="{01C6A7D2-A87E-407F-B17A-53FB9F50A387}" dt="2020-06-02T17:33:58.672" v="3792"/>
          <ac:picMkLst>
            <pc:docMk/>
            <pc:sldMk cId="3841664603" sldId="262"/>
            <ac:picMk id="10" creationId="{9DB625AC-1542-4850-99DC-74605F366421}"/>
          </ac:picMkLst>
        </pc:picChg>
        <pc:picChg chg="add mod">
          <ac:chgData name="Megan Lytle" userId="c3419e9e-99aa-4486-a2f6-3adb0848558c" providerId="ADAL" clId="{01C6A7D2-A87E-407F-B17A-53FB9F50A387}" dt="2020-06-02T17:35:05.036" v="3801" actId="1076"/>
          <ac:picMkLst>
            <pc:docMk/>
            <pc:sldMk cId="3841664603" sldId="262"/>
            <ac:picMk id="12" creationId="{01EECD3D-FBC5-48EF-B916-77EB149FA5D3}"/>
          </ac:picMkLst>
        </pc:picChg>
        <pc:picChg chg="add">
          <ac:chgData name="Megan Lytle" userId="c3419e9e-99aa-4486-a2f6-3adb0848558c" providerId="ADAL" clId="{01C6A7D2-A87E-407F-B17A-53FB9F50A387}" dt="2020-06-02T17:23:43.102" v="3786" actId="26606"/>
          <ac:picMkLst>
            <pc:docMk/>
            <pc:sldMk cId="3841664603" sldId="262"/>
            <ac:picMk id="13" creationId="{5793E2C1-687A-4EBA-AEFE-1D8A6C715EDE}"/>
          </ac:picMkLst>
        </pc:picChg>
        <pc:picChg chg="add">
          <ac:chgData name="Megan Lytle" userId="c3419e9e-99aa-4486-a2f6-3adb0848558c" providerId="ADAL" clId="{01C6A7D2-A87E-407F-B17A-53FB9F50A387}" dt="2020-06-02T17:23:43.102" v="3786" actId="26606"/>
          <ac:picMkLst>
            <pc:docMk/>
            <pc:sldMk cId="3841664603" sldId="262"/>
            <ac:picMk id="15" creationId="{4E6ED7AA-0F34-48C3-8ADE-5171160333C9}"/>
          </ac:picMkLst>
        </pc:picChg>
        <pc:picChg chg="add">
          <ac:chgData name="Megan Lytle" userId="c3419e9e-99aa-4486-a2f6-3adb0848558c" providerId="ADAL" clId="{01C6A7D2-A87E-407F-B17A-53FB9F50A387}" dt="2020-06-02T17:23:43.102" v="3786" actId="26606"/>
          <ac:picMkLst>
            <pc:docMk/>
            <pc:sldMk cId="3841664603" sldId="262"/>
            <ac:picMk id="17" creationId="{1DB25610-0F3D-4AD0-AFB8-A2045404B5DF}"/>
          </ac:picMkLst>
        </pc:picChg>
      </pc:sldChg>
      <pc:sldChg chg="addSp delSp modSp mod setBg delDesignElem">
        <pc:chgData name="Megan Lytle" userId="c3419e9e-99aa-4486-a2f6-3adb0848558c" providerId="ADAL" clId="{01C6A7D2-A87E-407F-B17A-53FB9F50A387}" dt="2020-06-02T18:01:43.605" v="3856"/>
        <pc:sldMkLst>
          <pc:docMk/>
          <pc:sldMk cId="480703793" sldId="263"/>
        </pc:sldMkLst>
        <pc:spChg chg="mod ord">
          <ac:chgData name="Megan Lytle" userId="c3419e9e-99aa-4486-a2f6-3adb0848558c" providerId="ADAL" clId="{01C6A7D2-A87E-407F-B17A-53FB9F50A387}" dt="2020-06-02T18:00:05.523" v="3843" actId="26606"/>
          <ac:spMkLst>
            <pc:docMk/>
            <pc:sldMk cId="480703793" sldId="263"/>
            <ac:spMk id="2" creationId="{19D0B2BE-8D54-4F61-82E1-FCEFAD4FD138}"/>
          </ac:spMkLst>
        </pc:spChg>
        <pc:spChg chg="del mod">
          <ac:chgData name="Megan Lytle" userId="c3419e9e-99aa-4486-a2f6-3adb0848558c" providerId="ADAL" clId="{01C6A7D2-A87E-407F-B17A-53FB9F50A387}" dt="2020-06-02T17:35:53.884" v="3805" actId="21"/>
          <ac:spMkLst>
            <pc:docMk/>
            <pc:sldMk cId="480703793" sldId="263"/>
            <ac:spMk id="3" creationId="{DEC97B71-697D-4692-88AE-1F8288E1EC78}"/>
          </ac:spMkLst>
        </pc:spChg>
        <pc:spChg chg="add mod ord">
          <ac:chgData name="Megan Lytle" userId="c3419e9e-99aa-4486-a2f6-3adb0848558c" providerId="ADAL" clId="{01C6A7D2-A87E-407F-B17A-53FB9F50A387}" dt="2020-06-02T18:00:05.523" v="3843" actId="26606"/>
          <ac:spMkLst>
            <pc:docMk/>
            <pc:sldMk cId="480703793" sldId="263"/>
            <ac:spMk id="4" creationId="{89E17ECC-A5FC-4005-BC17-C132529A238F}"/>
          </ac:spMkLst>
        </pc:spChg>
        <pc:spChg chg="add del mod">
          <ac:chgData name="Megan Lytle" userId="c3419e9e-99aa-4486-a2f6-3adb0848558c" providerId="ADAL" clId="{01C6A7D2-A87E-407F-B17A-53FB9F50A387}" dt="2020-06-02T17:35:57.819" v="3806" actId="21"/>
          <ac:spMkLst>
            <pc:docMk/>
            <pc:sldMk cId="480703793" sldId="263"/>
            <ac:spMk id="6" creationId="{5D107094-3BB3-4F54-BAB9-CD89C5444E9C}"/>
          </ac:spMkLst>
        </pc:spChg>
        <pc:spChg chg="add del">
          <ac:chgData name="Megan Lytle" userId="c3419e9e-99aa-4486-a2f6-3adb0848558c" providerId="ADAL" clId="{01C6A7D2-A87E-407F-B17A-53FB9F50A387}" dt="2020-06-02T17:57:05.478" v="3832"/>
          <ac:spMkLst>
            <pc:docMk/>
            <pc:sldMk cId="480703793" sldId="263"/>
            <ac:spMk id="16" creationId="{7BB74091-09FE-44AF-8325-7FE6E175F727}"/>
          </ac:spMkLst>
        </pc:spChg>
        <pc:spChg chg="add del">
          <ac:chgData name="Megan Lytle" userId="c3419e9e-99aa-4486-a2f6-3adb0848558c" providerId="ADAL" clId="{01C6A7D2-A87E-407F-B17A-53FB9F50A387}" dt="2020-06-02T17:57:05.478" v="3832"/>
          <ac:spMkLst>
            <pc:docMk/>
            <pc:sldMk cId="480703793" sldId="263"/>
            <ac:spMk id="18" creationId="{0F30CCEB-94C4-4F72-BA5A-9CEA853022DA}"/>
          </ac:spMkLst>
        </pc:spChg>
        <pc:spChg chg="add del">
          <ac:chgData name="Megan Lytle" userId="c3419e9e-99aa-4486-a2f6-3adb0848558c" providerId="ADAL" clId="{01C6A7D2-A87E-407F-B17A-53FB9F50A387}" dt="2020-06-02T17:57:05.478" v="3832"/>
          <ac:spMkLst>
            <pc:docMk/>
            <pc:sldMk cId="480703793" sldId="263"/>
            <ac:spMk id="20" creationId="{0DE1A94F-CC8B-4954-97A7-ADD4F300D647}"/>
          </ac:spMkLst>
        </pc:spChg>
        <pc:spChg chg="add del">
          <ac:chgData name="Megan Lytle" userId="c3419e9e-99aa-4486-a2f6-3adb0848558c" providerId="ADAL" clId="{01C6A7D2-A87E-407F-B17A-53FB9F50A387}" dt="2020-06-02T17:59:59.444" v="3840" actId="26606"/>
          <ac:spMkLst>
            <pc:docMk/>
            <pc:sldMk cId="480703793" sldId="263"/>
            <ac:spMk id="24" creationId="{D89040B6-74F3-4BED-9FF4-C61706E2BA5E}"/>
          </ac:spMkLst>
        </pc:spChg>
        <pc:spChg chg="add del">
          <ac:chgData name="Megan Lytle" userId="c3419e9e-99aa-4486-a2f6-3adb0848558c" providerId="ADAL" clId="{01C6A7D2-A87E-407F-B17A-53FB9F50A387}" dt="2020-06-02T17:59:59.444" v="3840" actId="26606"/>
          <ac:spMkLst>
            <pc:docMk/>
            <pc:sldMk cId="480703793" sldId="263"/>
            <ac:spMk id="26" creationId="{11D8002E-DEE3-47D2-B0A1-1F8D3D7A0AD7}"/>
          </ac:spMkLst>
        </pc:spChg>
        <pc:spChg chg="add del">
          <ac:chgData name="Megan Lytle" userId="c3419e9e-99aa-4486-a2f6-3adb0848558c" providerId="ADAL" clId="{01C6A7D2-A87E-407F-B17A-53FB9F50A387}" dt="2020-06-02T18:00:05.368" v="3842" actId="26606"/>
          <ac:spMkLst>
            <pc:docMk/>
            <pc:sldMk cId="480703793" sldId="263"/>
            <ac:spMk id="28" creationId="{EA4ACDA2-2D5F-4571-9BA5-F538A7A496AE}"/>
          </ac:spMkLst>
        </pc:spChg>
        <pc:spChg chg="add">
          <ac:chgData name="Megan Lytle" userId="c3419e9e-99aa-4486-a2f6-3adb0848558c" providerId="ADAL" clId="{01C6A7D2-A87E-407F-B17A-53FB9F50A387}" dt="2020-06-02T18:00:05.523" v="3843" actId="26606"/>
          <ac:spMkLst>
            <pc:docMk/>
            <pc:sldMk cId="480703793" sldId="263"/>
            <ac:spMk id="31" creationId="{D89040B6-74F3-4BED-9FF4-C61706E2BA5E}"/>
          </ac:spMkLst>
        </pc:spChg>
        <pc:spChg chg="add">
          <ac:chgData name="Megan Lytle" userId="c3419e9e-99aa-4486-a2f6-3adb0848558c" providerId="ADAL" clId="{01C6A7D2-A87E-407F-B17A-53FB9F50A387}" dt="2020-06-02T18:00:05.523" v="3843" actId="26606"/>
          <ac:spMkLst>
            <pc:docMk/>
            <pc:sldMk cId="480703793" sldId="263"/>
            <ac:spMk id="32" creationId="{11D8002E-DEE3-47D2-B0A1-1F8D3D7A0AD7}"/>
          </ac:spMkLst>
        </pc:spChg>
        <pc:grpChg chg="add del">
          <ac:chgData name="Megan Lytle" userId="c3419e9e-99aa-4486-a2f6-3adb0848558c" providerId="ADAL" clId="{01C6A7D2-A87E-407F-B17A-53FB9F50A387}" dt="2020-06-02T17:57:05.478" v="3832"/>
          <ac:grpSpMkLst>
            <pc:docMk/>
            <pc:sldMk cId="480703793" sldId="263"/>
            <ac:grpSpMk id="12" creationId="{9D9D6BF1-DFF2-4526-9D13-BF339D8C4163}"/>
          </ac:grpSpMkLst>
        </pc:grpChg>
        <pc:picChg chg="add del mod">
          <ac:chgData name="Megan Lytle" userId="c3419e9e-99aa-4486-a2f6-3adb0848558c" providerId="ADAL" clId="{01C6A7D2-A87E-407F-B17A-53FB9F50A387}" dt="2020-06-02T17:50:51.885" v="3825" actId="21"/>
          <ac:picMkLst>
            <pc:docMk/>
            <pc:sldMk cId="480703793" sldId="263"/>
            <ac:picMk id="7" creationId="{E2A4FAB1-3709-41EF-888C-3CA2E86BC7AB}"/>
          </ac:picMkLst>
        </pc:picChg>
        <pc:picChg chg="add del">
          <ac:chgData name="Megan Lytle" userId="c3419e9e-99aa-4486-a2f6-3adb0848558c" providerId="ADAL" clId="{01C6A7D2-A87E-407F-B17A-53FB9F50A387}" dt="2020-06-02T17:52:30.649" v="3827" actId="21"/>
          <ac:picMkLst>
            <pc:docMk/>
            <pc:sldMk cId="480703793" sldId="263"/>
            <ac:picMk id="8" creationId="{5546BF46-F0B3-4CF3-9D7C-5DF7A39C7B7A}"/>
          </ac:picMkLst>
        </pc:picChg>
        <pc:picChg chg="add del">
          <ac:chgData name="Megan Lytle" userId="c3419e9e-99aa-4486-a2f6-3adb0848558c" providerId="ADAL" clId="{01C6A7D2-A87E-407F-B17A-53FB9F50A387}" dt="2020-06-02T17:54:38.782" v="3830" actId="21"/>
          <ac:picMkLst>
            <pc:docMk/>
            <pc:sldMk cId="480703793" sldId="263"/>
            <ac:picMk id="9" creationId="{8C0726D4-E73D-4D23-B4AB-72165B96DC06}"/>
          </ac:picMkLst>
        </pc:picChg>
        <pc:picChg chg="add del">
          <ac:chgData name="Megan Lytle" userId="c3419e9e-99aa-4486-a2f6-3adb0848558c" providerId="ADAL" clId="{01C6A7D2-A87E-407F-B17A-53FB9F50A387}" dt="2020-06-02T17:54:36.566" v="3829" actId="21"/>
          <ac:picMkLst>
            <pc:docMk/>
            <pc:sldMk cId="480703793" sldId="263"/>
            <ac:picMk id="10" creationId="{B40D400F-28DF-4C8C-B7D8-BCBFE955DAD5}"/>
          </ac:picMkLst>
        </pc:picChg>
        <pc:picChg chg="add mod ord">
          <ac:chgData name="Megan Lytle" userId="c3419e9e-99aa-4486-a2f6-3adb0848558c" providerId="ADAL" clId="{01C6A7D2-A87E-407F-B17A-53FB9F50A387}" dt="2020-06-02T18:00:05.523" v="3843" actId="26606"/>
          <ac:picMkLst>
            <pc:docMk/>
            <pc:sldMk cId="480703793" sldId="263"/>
            <ac:picMk id="15" creationId="{DF35338F-C833-4FAF-B038-7AE5B450A954}"/>
          </ac:picMkLst>
        </pc:picChg>
        <pc:picChg chg="add mod">
          <ac:chgData name="Megan Lytle" userId="c3419e9e-99aa-4486-a2f6-3adb0848558c" providerId="ADAL" clId="{01C6A7D2-A87E-407F-B17A-53FB9F50A387}" dt="2020-06-02T18:00:05.523" v="3843" actId="26606"/>
          <ac:picMkLst>
            <pc:docMk/>
            <pc:sldMk cId="480703793" sldId="263"/>
            <ac:picMk id="19" creationId="{17751FDB-60E7-41CD-8DA3-3B0BAB17DDB3}"/>
          </ac:picMkLst>
        </pc:picChg>
        <pc:picChg chg="add mod">
          <ac:chgData name="Megan Lytle" userId="c3419e9e-99aa-4486-a2f6-3adb0848558c" providerId="ADAL" clId="{01C6A7D2-A87E-407F-B17A-53FB9F50A387}" dt="2020-06-02T18:01:00.511" v="3849"/>
          <ac:picMkLst>
            <pc:docMk/>
            <pc:sldMk cId="480703793" sldId="263"/>
            <ac:picMk id="22" creationId="{65DA7F1C-A05F-4B58-B446-E294873BA72F}"/>
          </ac:picMkLst>
        </pc:picChg>
        <pc:picChg chg="add mod">
          <ac:chgData name="Megan Lytle" userId="c3419e9e-99aa-4486-a2f6-3adb0848558c" providerId="ADAL" clId="{01C6A7D2-A87E-407F-B17A-53FB9F50A387}" dt="2020-06-02T18:01:43.605" v="3856"/>
          <ac:picMkLst>
            <pc:docMk/>
            <pc:sldMk cId="480703793" sldId="263"/>
            <ac:picMk id="25" creationId="{B5EB5523-D4EA-44D1-BEB7-10C6DE68C59A}"/>
          </ac:picMkLst>
        </pc:picChg>
        <pc:cxnChg chg="add del">
          <ac:chgData name="Megan Lytle" userId="c3419e9e-99aa-4486-a2f6-3adb0848558c" providerId="ADAL" clId="{01C6A7D2-A87E-407F-B17A-53FB9F50A387}" dt="2020-06-02T18:00:05.368" v="3842" actId="26606"/>
          <ac:cxnSpMkLst>
            <pc:docMk/>
            <pc:sldMk cId="480703793" sldId="263"/>
            <ac:cxnSpMk id="29" creationId="{F946802B-BA15-4B51-BEC8-84E4B10CFC8F}"/>
          </ac:cxnSpMkLst>
        </pc:cxnChg>
      </pc:sldChg>
      <pc:sldChg chg="addSp delSp modSp mod setBg delDesignElem">
        <pc:chgData name="Megan Lytle" userId="c3419e9e-99aa-4486-a2f6-3adb0848558c" providerId="ADAL" clId="{01C6A7D2-A87E-407F-B17A-53FB9F50A387}" dt="2020-06-02T18:28:15.384" v="4035"/>
        <pc:sldMkLst>
          <pc:docMk/>
          <pc:sldMk cId="3296648695" sldId="264"/>
        </pc:sldMkLst>
        <pc:spChg chg="mod ord">
          <ac:chgData name="Megan Lytle" userId="c3419e9e-99aa-4486-a2f6-3adb0848558c" providerId="ADAL" clId="{01C6A7D2-A87E-407F-B17A-53FB9F50A387}" dt="2020-06-02T18:25:21.594" v="4018" actId="692"/>
          <ac:spMkLst>
            <pc:docMk/>
            <pc:sldMk cId="3296648695" sldId="264"/>
            <ac:spMk id="2" creationId="{D88EB7BC-3C6B-4C7C-9AD5-53E73C475070}"/>
          </ac:spMkLst>
        </pc:spChg>
        <pc:spChg chg="del mod">
          <ac:chgData name="Megan Lytle" userId="c3419e9e-99aa-4486-a2f6-3adb0848558c" providerId="ADAL" clId="{01C6A7D2-A87E-407F-B17A-53FB9F50A387}" dt="2020-06-02T18:03:14.294" v="3860" actId="21"/>
          <ac:spMkLst>
            <pc:docMk/>
            <pc:sldMk cId="3296648695" sldId="264"/>
            <ac:spMk id="3" creationId="{F0236378-A010-44FA-81CC-31F522AC9392}"/>
          </ac:spMkLst>
        </pc:spChg>
        <pc:spChg chg="add mod">
          <ac:chgData name="Megan Lytle" userId="c3419e9e-99aa-4486-a2f6-3adb0848558c" providerId="ADAL" clId="{01C6A7D2-A87E-407F-B17A-53FB9F50A387}" dt="2020-06-02T18:22:52.407" v="3921" actId="1076"/>
          <ac:spMkLst>
            <pc:docMk/>
            <pc:sldMk cId="3296648695" sldId="264"/>
            <ac:spMk id="4" creationId="{15E46F6B-0F4D-4C05-9A7E-0D77D2689AC4}"/>
          </ac:spMkLst>
        </pc:spChg>
        <pc:spChg chg="add del mod">
          <ac:chgData name="Megan Lytle" userId="c3419e9e-99aa-4486-a2f6-3adb0848558c" providerId="ADAL" clId="{01C6A7D2-A87E-407F-B17A-53FB9F50A387}" dt="2020-06-02T18:03:19.875" v="3861" actId="21"/>
          <ac:spMkLst>
            <pc:docMk/>
            <pc:sldMk cId="3296648695" sldId="264"/>
            <ac:spMk id="6" creationId="{055AFB07-2D54-40D1-89EF-0F749FEE544D}"/>
          </ac:spMkLst>
        </pc:spChg>
        <pc:spChg chg="add del">
          <ac:chgData name="Megan Lytle" userId="c3419e9e-99aa-4486-a2f6-3adb0848558c" providerId="ADAL" clId="{01C6A7D2-A87E-407F-B17A-53FB9F50A387}" dt="2020-06-02T18:17:59.213" v="3895"/>
          <ac:spMkLst>
            <pc:docMk/>
            <pc:sldMk cId="3296648695" sldId="264"/>
            <ac:spMk id="13" creationId="{5ABA7F3F-D56F-4C06-84AC-03FC83B0642E}"/>
          </ac:spMkLst>
        </pc:spChg>
        <pc:spChg chg="add del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19" creationId="{E019E2EA-0CC7-43D8-9028-C645A8ACC948}"/>
          </ac:spMkLst>
        </pc:spChg>
        <pc:spChg chg="add del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22" creationId="{7EF5ECB8-D49C-48FB-A93E-88EB2FFDFD42}"/>
          </ac:spMkLst>
        </pc:spChg>
        <pc:spChg chg="add del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24" creationId="{411B77A2-BD5C-432D-B52E-C12612C74C17}"/>
          </ac:spMkLst>
        </pc:spChg>
        <pc:spChg chg="add del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25" creationId="{189BA561-AFE1-4D4F-AA22-96A71A7732BD}"/>
          </ac:spMkLst>
        </pc:spChg>
        <pc:spChg chg="add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36" creationId="{7EF5ECB8-D49C-48FB-A93E-88EB2FFDFD42}"/>
          </ac:spMkLst>
        </pc:spChg>
        <pc:spChg chg="add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38" creationId="{411B77A2-BD5C-432D-B52E-C12612C74C17}"/>
          </ac:spMkLst>
        </pc:spChg>
        <pc:spChg chg="add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40" creationId="{87C031CB-DEB3-405F-9996-5322C24A6A93}"/>
          </ac:spMkLst>
        </pc:spChg>
        <pc:spChg chg="add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46" creationId="{273350E1-40B5-47D9-8DDD-3C2A17B4B6D9}"/>
          </ac:spMkLst>
        </pc:spChg>
        <pc:spChg chg="add">
          <ac:chgData name="Megan Lytle" userId="c3419e9e-99aa-4486-a2f6-3adb0848558c" providerId="ADAL" clId="{01C6A7D2-A87E-407F-B17A-53FB9F50A387}" dt="2020-06-02T18:19:45.324" v="3900" actId="26606"/>
          <ac:spMkLst>
            <pc:docMk/>
            <pc:sldMk cId="3296648695" sldId="264"/>
            <ac:spMk id="50" creationId="{108AC4DC-69B5-4DD1-84BC-850C5A286185}"/>
          </ac:spMkLst>
        </pc:spChg>
        <pc:grpChg chg="add del">
          <ac:chgData name="Megan Lytle" userId="c3419e9e-99aa-4486-a2f6-3adb0848558c" providerId="ADAL" clId="{01C6A7D2-A87E-407F-B17A-53FB9F50A387}" dt="2020-06-02T18:17:59.213" v="3895"/>
          <ac:grpSpMkLst>
            <pc:docMk/>
            <pc:sldMk cId="3296648695" sldId="264"/>
            <ac:grpSpMk id="8" creationId="{56070012-F07F-4AF5-A31F-7F14A169094C}"/>
          </ac:grpSpMkLst>
        </pc:grpChg>
        <pc:grpChg chg="add del">
          <ac:chgData name="Megan Lytle" userId="c3419e9e-99aa-4486-a2f6-3adb0848558c" providerId="ADAL" clId="{01C6A7D2-A87E-407F-B17A-53FB9F50A387}" dt="2020-06-02T18:17:59.213" v="3895"/>
          <ac:grpSpMkLst>
            <pc:docMk/>
            <pc:sldMk cId="3296648695" sldId="264"/>
            <ac:grpSpMk id="15" creationId="{715374B5-D7C8-4AA9-BE65-DB7A0CA9B420}"/>
          </ac:grpSpMkLst>
        </pc:grpChg>
        <pc:picChg chg="add del">
          <ac:chgData name="Megan Lytle" userId="c3419e9e-99aa-4486-a2f6-3adb0848558c" providerId="ADAL" clId="{01C6A7D2-A87E-407F-B17A-53FB9F50A387}" dt="2020-06-02T18:04:04.838" v="3863" actId="21"/>
          <ac:picMkLst>
            <pc:docMk/>
            <pc:sldMk cId="3296648695" sldId="264"/>
            <ac:picMk id="7" creationId="{F80C33C4-C347-4812-BB7A-7AF80DD4CA5F}"/>
          </ac:picMkLst>
        </pc:picChg>
        <pc:picChg chg="add del mod">
          <ac:chgData name="Megan Lytle" userId="c3419e9e-99aa-4486-a2f6-3adb0848558c" providerId="ADAL" clId="{01C6A7D2-A87E-407F-B17A-53FB9F50A387}" dt="2020-06-02T18:08:10.905" v="3865" actId="21"/>
          <ac:picMkLst>
            <pc:docMk/>
            <pc:sldMk cId="3296648695" sldId="264"/>
            <ac:picMk id="9" creationId="{60006699-9EC8-4978-BA1A-D7003D304FAD}"/>
          </ac:picMkLst>
        </pc:picChg>
        <pc:picChg chg="add del">
          <ac:chgData name="Megan Lytle" userId="c3419e9e-99aa-4486-a2f6-3adb0848558c" providerId="ADAL" clId="{01C6A7D2-A87E-407F-B17A-53FB9F50A387}" dt="2020-06-02T18:11:17.997" v="3872" actId="21"/>
          <ac:picMkLst>
            <pc:docMk/>
            <pc:sldMk cId="3296648695" sldId="264"/>
            <ac:picMk id="10" creationId="{AE835B58-67FC-46AA-81C1-4EBC2FF51015}"/>
          </ac:picMkLst>
        </pc:picChg>
        <pc:picChg chg="add del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14" creationId="{AC3E6C53-102E-4ACA-BCBB-3CC973B99486}"/>
          </ac:picMkLst>
        </pc:picChg>
        <pc:picChg chg="add del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18" creationId="{17B2B42C-0777-4D6E-9432-535281803A88}"/>
          </ac:picMkLst>
        </pc:picChg>
        <pc:picChg chg="add del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20" creationId="{EFEAAB60-93E2-4DC6-99AC-939637BCE864}"/>
          </ac:picMkLst>
        </pc:picChg>
        <pc:picChg chg="add del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21" creationId="{76D6D4C3-9020-44D6-9F80-2A0170D423ED}"/>
          </ac:picMkLst>
        </pc:picChg>
        <pc:picChg chg="add del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23" creationId="{FB05D2A4-BC91-41E7-A05B-F12CD9501A5B}"/>
          </ac:picMkLst>
        </pc:picChg>
        <pc:picChg chg="add mod ord">
          <ac:chgData name="Megan Lytle" userId="c3419e9e-99aa-4486-a2f6-3adb0848558c" providerId="ADAL" clId="{01C6A7D2-A87E-407F-B17A-53FB9F50A387}" dt="2020-06-02T18:22:33.632" v="3920" actId="171"/>
          <ac:picMkLst>
            <pc:docMk/>
            <pc:sldMk cId="3296648695" sldId="264"/>
            <ac:picMk id="27" creationId="{43127D38-639B-462A-B772-A6D323FD3D54}"/>
          </ac:picMkLst>
        </pc:picChg>
        <pc:picChg chg="add mod">
          <ac:chgData name="Megan Lytle" userId="c3419e9e-99aa-4486-a2f6-3adb0848558c" providerId="ADAL" clId="{01C6A7D2-A87E-407F-B17A-53FB9F50A387}" dt="2020-06-02T18:26:56.152" v="4025"/>
          <ac:picMkLst>
            <pc:docMk/>
            <pc:sldMk cId="3296648695" sldId="264"/>
            <ac:picMk id="29" creationId="{50563C1D-71A8-4AF3-85C0-BE7E474EA48B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30" creationId="{AC3E6C53-102E-4ACA-BCBB-3CC973B99486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32" creationId="{17B2B42C-0777-4D6E-9432-535281803A88}"/>
          </ac:picMkLst>
        </pc:picChg>
        <pc:picChg chg="add mod">
          <ac:chgData name="Megan Lytle" userId="c3419e9e-99aa-4486-a2f6-3adb0848558c" providerId="ADAL" clId="{01C6A7D2-A87E-407F-B17A-53FB9F50A387}" dt="2020-06-02T18:28:15.384" v="4035"/>
          <ac:picMkLst>
            <pc:docMk/>
            <pc:sldMk cId="3296648695" sldId="264"/>
            <ac:picMk id="33" creationId="{A0F6D7C8-4CE9-4759-A464-0BAF579B16D8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34" creationId="{EFEAAB60-93E2-4DC6-99AC-939637BCE864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42" creationId="{92031F0E-C3FA-4DAF-BD13-4AC665CFF0FC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44" creationId="{BE685C68-BF28-4330-A4FE-33ABD88511AA}"/>
          </ac:picMkLst>
        </pc:picChg>
        <pc:picChg chg="add">
          <ac:chgData name="Megan Lytle" userId="c3419e9e-99aa-4486-a2f6-3adb0848558c" providerId="ADAL" clId="{01C6A7D2-A87E-407F-B17A-53FB9F50A387}" dt="2020-06-02T18:19:45.324" v="3900" actId="26606"/>
          <ac:picMkLst>
            <pc:docMk/>
            <pc:sldMk cId="3296648695" sldId="264"/>
            <ac:picMk id="48" creationId="{A1500D0A-0DCA-4E06-8B25-618E6299CC9A}"/>
          </ac:picMkLst>
        </pc:picChg>
      </pc:sldChg>
      <pc:sldChg chg="modSp mod">
        <pc:chgData name="Megan Lytle" userId="c3419e9e-99aa-4486-a2f6-3adb0848558c" providerId="ADAL" clId="{01C6A7D2-A87E-407F-B17A-53FB9F50A387}" dt="2020-05-31T05:58:03.903" v="1923" actId="20577"/>
        <pc:sldMkLst>
          <pc:docMk/>
          <pc:sldMk cId="3201489432" sldId="265"/>
        </pc:sldMkLst>
        <pc:spChg chg="mod">
          <ac:chgData name="Megan Lytle" userId="c3419e9e-99aa-4486-a2f6-3adb0848558c" providerId="ADAL" clId="{01C6A7D2-A87E-407F-B17A-53FB9F50A387}" dt="2020-05-31T05:56:59.433" v="1775" actId="20577"/>
          <ac:spMkLst>
            <pc:docMk/>
            <pc:sldMk cId="3201489432" sldId="265"/>
            <ac:spMk id="2" creationId="{F3DDAA72-ED57-48F7-B8B6-3A35D340C1BA}"/>
          </ac:spMkLst>
        </pc:spChg>
        <pc:spChg chg="mod">
          <ac:chgData name="Megan Lytle" userId="c3419e9e-99aa-4486-a2f6-3adb0848558c" providerId="ADAL" clId="{01C6A7D2-A87E-407F-B17A-53FB9F50A387}" dt="2020-05-31T05:58:03.903" v="1923" actId="20577"/>
          <ac:spMkLst>
            <pc:docMk/>
            <pc:sldMk cId="3201489432" sldId="265"/>
            <ac:spMk id="3" creationId="{EF7BD980-AD96-4F81-A2E3-829F971B352A}"/>
          </ac:spMkLst>
        </pc:spChg>
      </pc:sldChg>
      <pc:sldChg chg="modSp mod">
        <pc:chgData name="Megan Lytle" userId="c3419e9e-99aa-4486-a2f6-3adb0848558c" providerId="ADAL" clId="{01C6A7D2-A87E-407F-B17A-53FB9F50A387}" dt="2020-05-31T05:59:33.822" v="2149" actId="20577"/>
        <pc:sldMkLst>
          <pc:docMk/>
          <pc:sldMk cId="1607969796" sldId="266"/>
        </pc:sldMkLst>
        <pc:spChg chg="mod">
          <ac:chgData name="Megan Lytle" userId="c3419e9e-99aa-4486-a2f6-3adb0848558c" providerId="ADAL" clId="{01C6A7D2-A87E-407F-B17A-53FB9F50A387}" dt="2020-05-31T05:58:24.755" v="1964" actId="20577"/>
          <ac:spMkLst>
            <pc:docMk/>
            <pc:sldMk cId="1607969796" sldId="266"/>
            <ac:spMk id="2" creationId="{E611FC1D-2005-496C-BB7A-6DCE1599512B}"/>
          </ac:spMkLst>
        </pc:spChg>
        <pc:spChg chg="mod">
          <ac:chgData name="Megan Lytle" userId="c3419e9e-99aa-4486-a2f6-3adb0848558c" providerId="ADAL" clId="{01C6A7D2-A87E-407F-B17A-53FB9F50A387}" dt="2020-05-31T05:59:33.822" v="2149" actId="20577"/>
          <ac:spMkLst>
            <pc:docMk/>
            <pc:sldMk cId="1607969796" sldId="266"/>
            <ac:spMk id="3" creationId="{FC427C75-5E5D-4FD6-914D-D3A852EA1E85}"/>
          </ac:spMkLst>
        </pc:spChg>
      </pc:sldChg>
      <pc:sldChg chg="modSp mod">
        <pc:chgData name="Megan Lytle" userId="c3419e9e-99aa-4486-a2f6-3adb0848558c" providerId="ADAL" clId="{01C6A7D2-A87E-407F-B17A-53FB9F50A387}" dt="2020-05-31T06:00:52.287" v="2319" actId="20577"/>
        <pc:sldMkLst>
          <pc:docMk/>
          <pc:sldMk cId="2707483620" sldId="267"/>
        </pc:sldMkLst>
        <pc:spChg chg="mod">
          <ac:chgData name="Megan Lytle" userId="c3419e9e-99aa-4486-a2f6-3adb0848558c" providerId="ADAL" clId="{01C6A7D2-A87E-407F-B17A-53FB9F50A387}" dt="2020-05-31T06:00:52.287" v="2319" actId="20577"/>
          <ac:spMkLst>
            <pc:docMk/>
            <pc:sldMk cId="2707483620" sldId="267"/>
            <ac:spMk id="2" creationId="{5EC4A894-610E-44E2-B14C-879D86D7A51D}"/>
          </ac:spMkLst>
        </pc:spChg>
        <pc:spChg chg="mod">
          <ac:chgData name="Megan Lytle" userId="c3419e9e-99aa-4486-a2f6-3adb0848558c" providerId="ADAL" clId="{01C6A7D2-A87E-407F-B17A-53FB9F50A387}" dt="2020-05-31T06:00:36.955" v="2287" actId="20577"/>
          <ac:spMkLst>
            <pc:docMk/>
            <pc:sldMk cId="2707483620" sldId="267"/>
            <ac:spMk id="3" creationId="{5E0446AC-3C57-4E27-8D6D-EA934BBEAED9}"/>
          </ac:spMkLst>
        </pc:spChg>
      </pc:sldChg>
      <pc:sldChg chg="modSp mod">
        <pc:chgData name="Megan Lytle" userId="c3419e9e-99aa-4486-a2f6-3adb0848558c" providerId="ADAL" clId="{01C6A7D2-A87E-407F-B17A-53FB9F50A387}" dt="2020-05-31T06:02:27.041" v="2523" actId="20577"/>
        <pc:sldMkLst>
          <pc:docMk/>
          <pc:sldMk cId="320020987" sldId="268"/>
        </pc:sldMkLst>
        <pc:spChg chg="mod">
          <ac:chgData name="Megan Lytle" userId="c3419e9e-99aa-4486-a2f6-3adb0848558c" providerId="ADAL" clId="{01C6A7D2-A87E-407F-B17A-53FB9F50A387}" dt="2020-05-31T06:01:21.493" v="2345" actId="20577"/>
          <ac:spMkLst>
            <pc:docMk/>
            <pc:sldMk cId="320020987" sldId="268"/>
            <ac:spMk id="2" creationId="{2152EFAC-B3E6-4287-BA85-DFE27380C652}"/>
          </ac:spMkLst>
        </pc:spChg>
        <pc:spChg chg="mod">
          <ac:chgData name="Megan Lytle" userId="c3419e9e-99aa-4486-a2f6-3adb0848558c" providerId="ADAL" clId="{01C6A7D2-A87E-407F-B17A-53FB9F50A387}" dt="2020-05-31T06:02:27.041" v="2523" actId="20577"/>
          <ac:spMkLst>
            <pc:docMk/>
            <pc:sldMk cId="320020987" sldId="268"/>
            <ac:spMk id="3" creationId="{88CAA5BA-17C5-468B-B3E8-C852EA6421D5}"/>
          </ac:spMkLst>
        </pc:spChg>
      </pc:sldChg>
      <pc:sldChg chg="modSp mod">
        <pc:chgData name="Megan Lytle" userId="c3419e9e-99aa-4486-a2f6-3adb0848558c" providerId="ADAL" clId="{01C6A7D2-A87E-407F-B17A-53FB9F50A387}" dt="2020-05-31T06:04:13.781" v="2750" actId="20577"/>
        <pc:sldMkLst>
          <pc:docMk/>
          <pc:sldMk cId="2757394182" sldId="269"/>
        </pc:sldMkLst>
        <pc:spChg chg="mod">
          <ac:chgData name="Megan Lytle" userId="c3419e9e-99aa-4486-a2f6-3adb0848558c" providerId="ADAL" clId="{01C6A7D2-A87E-407F-B17A-53FB9F50A387}" dt="2020-05-31T06:03:09.320" v="2555" actId="313"/>
          <ac:spMkLst>
            <pc:docMk/>
            <pc:sldMk cId="2757394182" sldId="269"/>
            <ac:spMk id="2" creationId="{4CFBBBCE-4445-401D-9855-34CF7DE553A0}"/>
          </ac:spMkLst>
        </pc:spChg>
        <pc:spChg chg="mod">
          <ac:chgData name="Megan Lytle" userId="c3419e9e-99aa-4486-a2f6-3adb0848558c" providerId="ADAL" clId="{01C6A7D2-A87E-407F-B17A-53FB9F50A387}" dt="2020-05-31T06:04:13.781" v="2750" actId="20577"/>
          <ac:spMkLst>
            <pc:docMk/>
            <pc:sldMk cId="2757394182" sldId="269"/>
            <ac:spMk id="3" creationId="{FEAD30E5-D42A-4113-90DB-A6AD8302EB99}"/>
          </ac:spMkLst>
        </pc:spChg>
      </pc:sldChg>
      <pc:sldChg chg="addSp delSp modSp mod">
        <pc:chgData name="Megan Lytle" userId="c3419e9e-99aa-4486-a2f6-3adb0848558c" providerId="ADAL" clId="{01C6A7D2-A87E-407F-B17A-53FB9F50A387}" dt="2020-05-31T06:05:41.038" v="2884" actId="20577"/>
        <pc:sldMkLst>
          <pc:docMk/>
          <pc:sldMk cId="1138152592" sldId="270"/>
        </pc:sldMkLst>
        <pc:spChg chg="del">
          <ac:chgData name="Megan Lytle" userId="c3419e9e-99aa-4486-a2f6-3adb0848558c" providerId="ADAL" clId="{01C6A7D2-A87E-407F-B17A-53FB9F50A387}" dt="2020-05-31T06:04:43.911" v="2751" actId="21"/>
          <ac:spMkLst>
            <pc:docMk/>
            <pc:sldMk cId="1138152592" sldId="270"/>
            <ac:spMk id="2" creationId="{8209844F-E322-49D7-966E-F9077576F6F0}"/>
          </ac:spMkLst>
        </pc:spChg>
        <pc:spChg chg="mod">
          <ac:chgData name="Megan Lytle" userId="c3419e9e-99aa-4486-a2f6-3adb0848558c" providerId="ADAL" clId="{01C6A7D2-A87E-407F-B17A-53FB9F50A387}" dt="2020-05-31T06:05:41.038" v="2884" actId="20577"/>
          <ac:spMkLst>
            <pc:docMk/>
            <pc:sldMk cId="1138152592" sldId="270"/>
            <ac:spMk id="3" creationId="{0A3FBCF3-F166-4BD5-AB16-51DF95167C87}"/>
          </ac:spMkLst>
        </pc:spChg>
        <pc:spChg chg="add mod">
          <ac:chgData name="Megan Lytle" userId="c3419e9e-99aa-4486-a2f6-3adb0848558c" providerId="ADAL" clId="{01C6A7D2-A87E-407F-B17A-53FB9F50A387}" dt="2020-05-31T06:04:59.944" v="2775" actId="20577"/>
          <ac:spMkLst>
            <pc:docMk/>
            <pc:sldMk cId="1138152592" sldId="270"/>
            <ac:spMk id="5" creationId="{C2290464-1873-417A-A297-C684F0CB4CBF}"/>
          </ac:spMkLst>
        </pc:spChg>
      </pc:sldChg>
      <pc:sldChg chg="modSp mod">
        <pc:chgData name="Megan Lytle" userId="c3419e9e-99aa-4486-a2f6-3adb0848558c" providerId="ADAL" clId="{01C6A7D2-A87E-407F-B17A-53FB9F50A387}" dt="2020-05-31T06:06:30.177" v="2963" actId="20577"/>
        <pc:sldMkLst>
          <pc:docMk/>
          <pc:sldMk cId="2840797269" sldId="271"/>
        </pc:sldMkLst>
        <pc:spChg chg="mod">
          <ac:chgData name="Megan Lytle" userId="c3419e9e-99aa-4486-a2f6-3adb0848558c" providerId="ADAL" clId="{01C6A7D2-A87E-407F-B17A-53FB9F50A387}" dt="2020-05-31T06:05:58.019" v="2896" actId="20577"/>
          <ac:spMkLst>
            <pc:docMk/>
            <pc:sldMk cId="2840797269" sldId="271"/>
            <ac:spMk id="2" creationId="{54D9E715-1B1D-48DE-B168-12E23C013FB8}"/>
          </ac:spMkLst>
        </pc:spChg>
        <pc:spChg chg="mod">
          <ac:chgData name="Megan Lytle" userId="c3419e9e-99aa-4486-a2f6-3adb0848558c" providerId="ADAL" clId="{01C6A7D2-A87E-407F-B17A-53FB9F50A387}" dt="2020-05-31T06:06:30.177" v="2963" actId="20577"/>
          <ac:spMkLst>
            <pc:docMk/>
            <pc:sldMk cId="2840797269" sldId="271"/>
            <ac:spMk id="3" creationId="{35131466-50F8-414B-8DFF-F1CFC2386323}"/>
          </ac:spMkLst>
        </pc:spChg>
      </pc:sldChg>
      <pc:sldChg chg="modSp mod">
        <pc:chgData name="Megan Lytle" userId="c3419e9e-99aa-4486-a2f6-3adb0848558c" providerId="ADAL" clId="{01C6A7D2-A87E-407F-B17A-53FB9F50A387}" dt="2020-05-31T06:07:09.542" v="3048" actId="20577"/>
        <pc:sldMkLst>
          <pc:docMk/>
          <pc:sldMk cId="381587944" sldId="272"/>
        </pc:sldMkLst>
        <pc:spChg chg="mod">
          <ac:chgData name="Megan Lytle" userId="c3419e9e-99aa-4486-a2f6-3adb0848558c" providerId="ADAL" clId="{01C6A7D2-A87E-407F-B17A-53FB9F50A387}" dt="2020-05-31T06:06:50.789" v="2983" actId="20577"/>
          <ac:spMkLst>
            <pc:docMk/>
            <pc:sldMk cId="381587944" sldId="272"/>
            <ac:spMk id="2" creationId="{7964B29E-DF40-4EB0-AA2C-D10F32C16CE1}"/>
          </ac:spMkLst>
        </pc:spChg>
        <pc:spChg chg="mod">
          <ac:chgData name="Megan Lytle" userId="c3419e9e-99aa-4486-a2f6-3adb0848558c" providerId="ADAL" clId="{01C6A7D2-A87E-407F-B17A-53FB9F50A387}" dt="2020-05-31T06:07:09.542" v="3048" actId="20577"/>
          <ac:spMkLst>
            <pc:docMk/>
            <pc:sldMk cId="381587944" sldId="272"/>
            <ac:spMk id="3" creationId="{5ABD3BAF-104C-4CE1-A5A4-D1C7C2684F0C}"/>
          </ac:spMkLst>
        </pc:spChg>
      </pc:sldChg>
      <pc:sldChg chg="modSp new mod">
        <pc:chgData name="Megan Lytle" userId="c3419e9e-99aa-4486-a2f6-3adb0848558c" providerId="ADAL" clId="{01C6A7D2-A87E-407F-B17A-53FB9F50A387}" dt="2020-05-31T06:08:50.189" v="3216" actId="20577"/>
        <pc:sldMkLst>
          <pc:docMk/>
          <pc:sldMk cId="3576817997" sldId="273"/>
        </pc:sldMkLst>
        <pc:spChg chg="mod">
          <ac:chgData name="Megan Lytle" userId="c3419e9e-99aa-4486-a2f6-3adb0848558c" providerId="ADAL" clId="{01C6A7D2-A87E-407F-B17A-53FB9F50A387}" dt="2020-05-31T06:08:19.022" v="3184" actId="20577"/>
          <ac:spMkLst>
            <pc:docMk/>
            <pc:sldMk cId="3576817997" sldId="273"/>
            <ac:spMk id="2" creationId="{8D3858CE-3181-42BD-8B28-CF3579F40AA3}"/>
          </ac:spMkLst>
        </pc:spChg>
        <pc:spChg chg="mod">
          <ac:chgData name="Megan Lytle" userId="c3419e9e-99aa-4486-a2f6-3adb0848558c" providerId="ADAL" clId="{01C6A7D2-A87E-407F-B17A-53FB9F50A387}" dt="2020-05-31T06:08:32.735" v="3196" actId="20577"/>
          <ac:spMkLst>
            <pc:docMk/>
            <pc:sldMk cId="3576817997" sldId="273"/>
            <ac:spMk id="3" creationId="{1C67B995-99EF-4A1C-BCA6-1F92BE9B0D94}"/>
          </ac:spMkLst>
        </pc:spChg>
        <pc:spChg chg="mod">
          <ac:chgData name="Megan Lytle" userId="c3419e9e-99aa-4486-a2f6-3adb0848558c" providerId="ADAL" clId="{01C6A7D2-A87E-407F-B17A-53FB9F50A387}" dt="2020-05-31T06:08:50.189" v="3216" actId="20577"/>
          <ac:spMkLst>
            <pc:docMk/>
            <pc:sldMk cId="3576817997" sldId="273"/>
            <ac:spMk id="4" creationId="{2BBBA006-BC42-40B7-A54B-CD7A47972A9D}"/>
          </ac:spMkLst>
        </pc:spChg>
      </pc:sldChg>
      <pc:sldChg chg="modSp new mod">
        <pc:chgData name="Megan Lytle" userId="c3419e9e-99aa-4486-a2f6-3adb0848558c" providerId="ADAL" clId="{01C6A7D2-A87E-407F-B17A-53FB9F50A387}" dt="2020-05-31T06:09:54.761" v="3348" actId="20577"/>
        <pc:sldMkLst>
          <pc:docMk/>
          <pc:sldMk cId="952612603" sldId="274"/>
        </pc:sldMkLst>
        <pc:spChg chg="mod">
          <ac:chgData name="Megan Lytle" userId="c3419e9e-99aa-4486-a2f6-3adb0848558c" providerId="ADAL" clId="{01C6A7D2-A87E-407F-B17A-53FB9F50A387}" dt="2020-05-31T06:09:54.761" v="3348" actId="20577"/>
          <ac:spMkLst>
            <pc:docMk/>
            <pc:sldMk cId="952612603" sldId="274"/>
            <ac:spMk id="2" creationId="{D3C5EF1C-7B7D-4CED-AB8E-B2EAD471D421}"/>
          </ac:spMkLst>
        </pc:spChg>
        <pc:spChg chg="mod">
          <ac:chgData name="Megan Lytle" userId="c3419e9e-99aa-4486-a2f6-3adb0848558c" providerId="ADAL" clId="{01C6A7D2-A87E-407F-B17A-53FB9F50A387}" dt="2020-05-31T06:09:14.761" v="3223" actId="20577"/>
          <ac:spMkLst>
            <pc:docMk/>
            <pc:sldMk cId="952612603" sldId="274"/>
            <ac:spMk id="4" creationId="{7B1D9876-978A-432D-A4CC-B50726CE7FF1}"/>
          </ac:spMkLst>
        </pc:spChg>
      </pc:sldChg>
      <pc:sldChg chg="modSp new mod">
        <pc:chgData name="Megan Lytle" userId="c3419e9e-99aa-4486-a2f6-3adb0848558c" providerId="ADAL" clId="{01C6A7D2-A87E-407F-B17A-53FB9F50A387}" dt="2020-05-31T06:11:14.217" v="3548" actId="20577"/>
        <pc:sldMkLst>
          <pc:docMk/>
          <pc:sldMk cId="2359144944" sldId="275"/>
        </pc:sldMkLst>
        <pc:spChg chg="mod">
          <ac:chgData name="Megan Lytle" userId="c3419e9e-99aa-4486-a2f6-3adb0848558c" providerId="ADAL" clId="{01C6A7D2-A87E-407F-B17A-53FB9F50A387}" dt="2020-05-31T06:11:07.448" v="3537" actId="20577"/>
          <ac:spMkLst>
            <pc:docMk/>
            <pc:sldMk cId="2359144944" sldId="275"/>
            <ac:spMk id="2" creationId="{DCFDDD0B-B315-4749-9596-E71B6278E834}"/>
          </ac:spMkLst>
        </pc:spChg>
        <pc:spChg chg="mod">
          <ac:chgData name="Megan Lytle" userId="c3419e9e-99aa-4486-a2f6-3adb0848558c" providerId="ADAL" clId="{01C6A7D2-A87E-407F-B17A-53FB9F50A387}" dt="2020-05-31T06:11:14.217" v="3548" actId="20577"/>
          <ac:spMkLst>
            <pc:docMk/>
            <pc:sldMk cId="2359144944" sldId="275"/>
            <ac:spMk id="4" creationId="{94533B19-3FE7-4575-BB2F-0774FF4EBA81}"/>
          </ac:spMkLst>
        </pc:spChg>
      </pc:sldChg>
      <pc:sldChg chg="modSp new mod">
        <pc:chgData name="Megan Lytle" userId="c3419e9e-99aa-4486-a2f6-3adb0848558c" providerId="ADAL" clId="{01C6A7D2-A87E-407F-B17A-53FB9F50A387}" dt="2020-05-31T06:12:00.986" v="3646" actId="20577"/>
        <pc:sldMkLst>
          <pc:docMk/>
          <pc:sldMk cId="2125175425" sldId="276"/>
        </pc:sldMkLst>
        <pc:spChg chg="mod">
          <ac:chgData name="Megan Lytle" userId="c3419e9e-99aa-4486-a2f6-3adb0848558c" providerId="ADAL" clId="{01C6A7D2-A87E-407F-B17A-53FB9F50A387}" dt="2020-05-31T06:12:00.986" v="3646" actId="20577"/>
          <ac:spMkLst>
            <pc:docMk/>
            <pc:sldMk cId="2125175425" sldId="276"/>
            <ac:spMk id="2" creationId="{CC17B988-3CD8-44EF-94B6-D0EDB7110880}"/>
          </ac:spMkLst>
        </pc:spChg>
      </pc:sldChg>
      <pc:sldChg chg="new">
        <pc:chgData name="Megan Lytle" userId="c3419e9e-99aa-4486-a2f6-3adb0848558c" providerId="ADAL" clId="{01C6A7D2-A87E-407F-B17A-53FB9F50A387}" dt="2020-05-31T06:12:06.291" v="3647" actId="680"/>
        <pc:sldMkLst>
          <pc:docMk/>
          <pc:sldMk cId="666657812" sldId="277"/>
        </pc:sldMkLst>
      </pc:sldChg>
      <pc:sldMasterChg chg="modSldLayout">
        <pc:chgData name="Megan Lytle" userId="c3419e9e-99aa-4486-a2f6-3adb0848558c" providerId="ADAL" clId="{01C6A7D2-A87E-407F-B17A-53FB9F50A387}" dt="2020-05-31T04:54:56.235" v="501"/>
        <pc:sldMasterMkLst>
          <pc:docMk/>
          <pc:sldMasterMk cId="846761745" sldId="2147484075"/>
        </pc:sldMasterMkLst>
        <pc:sldLayoutChg chg="delSp">
          <pc:chgData name="Megan Lytle" userId="c3419e9e-99aa-4486-a2f6-3adb0848558c" providerId="ADAL" clId="{01C6A7D2-A87E-407F-B17A-53FB9F50A387}" dt="2020-05-31T04:54:56.235" v="501"/>
          <pc:sldLayoutMkLst>
            <pc:docMk/>
            <pc:sldMasterMk cId="846761745" sldId="2147484075"/>
            <pc:sldLayoutMk cId="2195688113" sldId="2147484087"/>
          </pc:sldLayoutMkLst>
          <pc:spChg chg="del">
            <ac:chgData name="Megan Lytle" userId="c3419e9e-99aa-4486-a2f6-3adb0848558c" providerId="ADAL" clId="{01C6A7D2-A87E-407F-B17A-53FB9F50A387}" dt="2020-05-31T04:54:56.235" v="501"/>
            <ac:spMkLst>
              <pc:docMk/>
              <pc:sldMasterMk cId="846761745" sldId="2147484075"/>
              <pc:sldLayoutMk cId="2195688113" sldId="2147484087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01C6A7D2-A87E-407F-B17A-53FB9F50A387}" dt="2020-05-31T04:54:56.235" v="501"/>
            <ac:spMkLst>
              <pc:docMk/>
              <pc:sldMasterMk cId="846761745" sldId="2147484075"/>
              <pc:sldLayoutMk cId="2195688113" sldId="2147484087"/>
              <ac:spMk id="14" creationId="{00000000-0000-0000-0000-000000000000}"/>
            </ac:spMkLst>
          </pc:spChg>
          <pc:picChg chg="del">
            <ac:chgData name="Megan Lytle" userId="c3419e9e-99aa-4486-a2f6-3adb0848558c" providerId="ADAL" clId="{01C6A7D2-A87E-407F-B17A-53FB9F50A387}" dt="2020-05-31T04:54:56.235" v="501"/>
            <ac:picMkLst>
              <pc:docMk/>
              <pc:sldMasterMk cId="846761745" sldId="2147484075"/>
              <pc:sldLayoutMk cId="2195688113" sldId="2147484087"/>
              <ac:picMk id="13" creationId="{00000000-0000-0000-0000-000000000000}"/>
            </ac:picMkLst>
          </pc:picChg>
        </pc:sldLayoutChg>
      </pc:sldMasterChg>
      <pc:sldMasterChg chg="modSldLayout">
        <pc:chgData name="Megan Lytle" userId="c3419e9e-99aa-4486-a2f6-3adb0848558c" providerId="ADAL" clId="{01C6A7D2-A87E-407F-B17A-53FB9F50A387}" dt="2020-06-02T17:42:28.005" v="3821"/>
        <pc:sldMasterMkLst>
          <pc:docMk/>
          <pc:sldMasterMk cId="930639245" sldId="2147484183"/>
        </pc:sldMasterMkLst>
        <pc:sldLayoutChg chg="delSp">
          <pc:chgData name="Megan Lytle" userId="c3419e9e-99aa-4486-a2f6-3adb0848558c" providerId="ADAL" clId="{01C6A7D2-A87E-407F-B17A-53FB9F50A387}" dt="2020-06-02T17:42:28.005" v="3821"/>
          <pc:sldLayoutMkLst>
            <pc:docMk/>
            <pc:sldMasterMk cId="930639245" sldId="2147484183"/>
            <pc:sldLayoutMk cId="1268376416" sldId="2147484195"/>
          </pc:sldLayoutMkLst>
          <pc:spChg chg="del">
            <ac:chgData name="Megan Lytle" userId="c3419e9e-99aa-4486-a2f6-3adb0848558c" providerId="ADAL" clId="{01C6A7D2-A87E-407F-B17A-53FB9F50A387}" dt="2020-06-02T17:42:28.005" v="3821"/>
            <ac:spMkLst>
              <pc:docMk/>
              <pc:sldMasterMk cId="930639245" sldId="2147484183"/>
              <pc:sldLayoutMk cId="1268376416" sldId="2147484195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01C6A7D2-A87E-407F-B17A-53FB9F50A387}" dt="2020-06-02T17:42:28.005" v="3821"/>
            <ac:spMkLst>
              <pc:docMk/>
              <pc:sldMasterMk cId="930639245" sldId="2147484183"/>
              <pc:sldLayoutMk cId="1268376416" sldId="2147484195"/>
              <ac:spMk id="14" creationId="{00000000-0000-0000-0000-000000000000}"/>
            </ac:spMkLst>
          </pc:spChg>
          <pc:picChg chg="del">
            <ac:chgData name="Megan Lytle" userId="c3419e9e-99aa-4486-a2f6-3adb0848558c" providerId="ADAL" clId="{01C6A7D2-A87E-407F-B17A-53FB9F50A387}" dt="2020-06-02T17:42:28.005" v="3821"/>
            <ac:picMkLst>
              <pc:docMk/>
              <pc:sldMasterMk cId="930639245" sldId="2147484183"/>
              <pc:sldLayoutMk cId="1268376416" sldId="2147484195"/>
              <ac:picMk id="13" creationId="{00000000-0000-0000-0000-000000000000}"/>
            </ac:picMkLst>
          </pc:picChg>
        </pc:sldLayoutChg>
      </pc:sldMasterChg>
      <pc:sldMasterChg chg="modSldLayout">
        <pc:chgData name="Megan Lytle" userId="c3419e9e-99aa-4486-a2f6-3adb0848558c" providerId="ADAL" clId="{01C6A7D2-A87E-407F-B17A-53FB9F50A387}" dt="2020-06-02T18:08:47.672" v="3867"/>
        <pc:sldMasterMkLst>
          <pc:docMk/>
          <pc:sldMasterMk cId="637437431" sldId="2147484215"/>
        </pc:sldMasterMkLst>
        <pc:sldLayoutChg chg="delSp">
          <pc:chgData name="Megan Lytle" userId="c3419e9e-99aa-4486-a2f6-3adb0848558c" providerId="ADAL" clId="{01C6A7D2-A87E-407F-B17A-53FB9F50A387}" dt="2020-06-02T18:08:47.672" v="3867"/>
          <pc:sldLayoutMkLst>
            <pc:docMk/>
            <pc:sldMasterMk cId="637437431" sldId="2147484215"/>
            <pc:sldLayoutMk cId="294697333" sldId="2147484227"/>
          </pc:sldLayoutMkLst>
          <pc:spChg chg="del">
            <ac:chgData name="Megan Lytle" userId="c3419e9e-99aa-4486-a2f6-3adb0848558c" providerId="ADAL" clId="{01C6A7D2-A87E-407F-B17A-53FB9F50A387}" dt="2020-06-02T18:08:47.672" v="3867"/>
            <ac:spMkLst>
              <pc:docMk/>
              <pc:sldMasterMk cId="637437431" sldId="2147484215"/>
              <pc:sldLayoutMk cId="294697333" sldId="2147484227"/>
              <ac:spMk id="11" creationId="{00000000-0000-0000-0000-000000000000}"/>
            </ac:spMkLst>
          </pc:spChg>
          <pc:spChg chg="del">
            <ac:chgData name="Megan Lytle" userId="c3419e9e-99aa-4486-a2f6-3adb0848558c" providerId="ADAL" clId="{01C6A7D2-A87E-407F-B17A-53FB9F50A387}" dt="2020-06-02T18:08:47.672" v="3867"/>
            <ac:spMkLst>
              <pc:docMk/>
              <pc:sldMasterMk cId="637437431" sldId="2147484215"/>
              <pc:sldLayoutMk cId="294697333" sldId="2147484227"/>
              <ac:spMk id="14" creationId="{00000000-0000-0000-0000-000000000000}"/>
            </ac:spMkLst>
          </pc:spChg>
          <pc:picChg chg="del">
            <ac:chgData name="Megan Lytle" userId="c3419e9e-99aa-4486-a2f6-3adb0848558c" providerId="ADAL" clId="{01C6A7D2-A87E-407F-B17A-53FB9F50A387}" dt="2020-06-02T18:08:47.672" v="3867"/>
            <ac:picMkLst>
              <pc:docMk/>
              <pc:sldMasterMk cId="637437431" sldId="2147484215"/>
              <pc:sldLayoutMk cId="294697333" sldId="2147484227"/>
              <ac:picMk id="13" creationId="{00000000-0000-0000-0000-000000000000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Title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973" y="1964267"/>
            <a:ext cx="5714228" cy="2421464"/>
          </a:xfrm>
        </p:spPr>
        <p:txBody>
          <a:bodyPr anchor="b">
            <a:normAutofit/>
          </a:bodyPr>
          <a:lstStyle>
            <a:lvl1pPr algn="r">
              <a:defRPr sz="4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973" y="4385733"/>
            <a:ext cx="5714228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52311" y="5870576"/>
            <a:ext cx="1212173" cy="377825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43973" y="5870576"/>
            <a:ext cx="3932137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40685" y="5870576"/>
            <a:ext cx="417516" cy="3778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4732865"/>
            <a:ext cx="7772400" cy="566738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4401" y="932112"/>
            <a:ext cx="6858000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5299603"/>
            <a:ext cx="77724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1062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38449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522693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53602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00610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78128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84987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67310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997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9186633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35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609602"/>
            <a:ext cx="7772399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4343400"/>
            <a:ext cx="7772399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26160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7106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30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1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291648"/>
            <a:ext cx="7772401" cy="1468800"/>
          </a:xfrm>
        </p:spPr>
        <p:txBody>
          <a:bodyPr anchor="b">
            <a:normAutofit/>
          </a:bodyPr>
          <a:lstStyle>
            <a:lvl1pPr algn="l">
              <a:defRPr sz="2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60448"/>
            <a:ext cx="7772402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52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35800" y="275167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1796" y="718114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89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440" y="609602"/>
            <a:ext cx="7772401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64440" y="3505200"/>
            <a:ext cx="7772401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439" y="4343400"/>
            <a:ext cx="7772401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90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35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2978" y="609600"/>
            <a:ext cx="1676621" cy="5181601"/>
          </a:xfrm>
        </p:spPr>
        <p:txBody>
          <a:bodyPr vert="eaVer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990184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6687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181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459" y="959313"/>
            <a:ext cx="5760741" cy="257189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459" y="3531205"/>
            <a:ext cx="5760741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5459" y="329308"/>
            <a:ext cx="339214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86200" y="131730"/>
            <a:ext cx="802005" cy="503578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6326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395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9561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1756130"/>
            <a:ext cx="5764142" cy="2050066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5460" y="3806196"/>
            <a:ext cx="576414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0041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5459" y="959314"/>
            <a:ext cx="6564015" cy="10441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5459" y="2172548"/>
            <a:ext cx="3125871" cy="32789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3822" y="2172548"/>
            <a:ext cx="3125652" cy="32789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4410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652" y="959903"/>
            <a:ext cx="6571344" cy="1044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8131" y="2169094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8131" y="2973815"/>
            <a:ext cx="3125766" cy="249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3822" y="2172548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none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3822" y="2971035"/>
            <a:ext cx="3125652" cy="24849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0039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12743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576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041" y="959313"/>
            <a:ext cx="2425950" cy="224205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9877" y="960890"/>
            <a:ext cx="3828178" cy="449691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041" y="3205492"/>
            <a:ext cx="2427369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38491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996501" y="482171"/>
            <a:ext cx="3511387" cy="5149101"/>
            <a:chOff x="4996501" y="482171"/>
            <a:chExt cx="3511387" cy="5149101"/>
          </a:xfrm>
        </p:grpSpPr>
        <p:sp>
          <p:nvSpPr>
            <p:cNvPr id="14" name="Rectangle 13"/>
            <p:cNvSpPr/>
            <p:nvPr/>
          </p:nvSpPr>
          <p:spPr>
            <a:xfrm>
              <a:off x="4996501" y="482171"/>
              <a:ext cx="3511387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5312152" y="812506"/>
              <a:ext cx="2883013" cy="4479361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077" y="1129512"/>
            <a:ext cx="3386166" cy="1918487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40128" y="1122543"/>
            <a:ext cx="2234998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1420" y="3057166"/>
            <a:ext cx="3390817" cy="2092568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4592" y="5469857"/>
            <a:ext cx="3393977" cy="320123"/>
          </a:xfrm>
        </p:spPr>
        <p:txBody>
          <a:bodyPr/>
          <a:lstStyle>
            <a:lvl1pPr algn="l">
              <a:defRPr/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459" y="318641"/>
            <a:ext cx="2601032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726491" y="131730"/>
            <a:ext cx="795746" cy="503578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70363" b="36435"/>
          <a:stretch/>
        </p:blipFill>
        <p:spPr>
          <a:xfrm>
            <a:off x="1125460" y="643464"/>
            <a:ext cx="339242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76265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42454" b="36435"/>
          <a:stretch/>
        </p:blipFill>
        <p:spPr>
          <a:xfrm>
            <a:off x="1125460" y="643464"/>
            <a:ext cx="6574536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323269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86447" y="796298"/>
            <a:ext cx="1103027" cy="466256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1910" y="796298"/>
            <a:ext cx="5301095" cy="46625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r="59215" b="36435"/>
          <a:stretch/>
        </p:blipFill>
        <p:spPr>
          <a:xfrm rot="5400000">
            <a:off x="5605390" y="3050294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58270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3308581"/>
            <a:ext cx="77724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4777381"/>
            <a:ext cx="777240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829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767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5263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245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401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4754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901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187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14895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118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9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2142068"/>
            <a:ext cx="3813048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6553" y="2142068"/>
            <a:ext cx="3813048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35646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5758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64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374268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9201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99378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296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8501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03684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roup 450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52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3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4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5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6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7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8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9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0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1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2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3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4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5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6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7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1283114" y="1168329"/>
            <a:ext cx="6586124" cy="4537816"/>
            <a:chOff x="1283114" y="1168329"/>
            <a:chExt cx="6586124" cy="4537816"/>
          </a:xfrm>
        </p:grpSpPr>
        <p:sp>
          <p:nvSpPr>
            <p:cNvPr id="39" name="Rectangle 38"/>
            <p:cNvSpPr/>
            <p:nvPr/>
          </p:nvSpPr>
          <p:spPr>
            <a:xfrm>
              <a:off x="1283114" y="1168329"/>
              <a:ext cx="658612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283114" y="1973001"/>
              <a:ext cx="658612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1" name="Isosceles Triangle 39"/>
            <p:cNvSpPr/>
            <p:nvPr/>
          </p:nvSpPr>
          <p:spPr>
            <a:xfrm rot="10800000">
              <a:off x="4362524" y="5355082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9091" y="2055278"/>
            <a:ext cx="6428445" cy="1810636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4800" spc="-113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59091" y="3941492"/>
            <a:ext cx="6428445" cy="1334120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55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6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0" name="Group 1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21" name="Rectangle 2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8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7" y="803186"/>
            <a:ext cx="4091410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0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480" y="2218267"/>
            <a:ext cx="354060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1120" y="2218267"/>
            <a:ext cx="35184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6552" y="2870201"/>
            <a:ext cx="3813048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417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roup 773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775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6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7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8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9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0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1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2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3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4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5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6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7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8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9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0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" name="Group 6"/>
          <p:cNvGrpSpPr/>
          <p:nvPr/>
        </p:nvGrpSpPr>
        <p:grpSpPr>
          <a:xfrm>
            <a:off x="2403476" y="1158902"/>
            <a:ext cx="4317684" cy="4537816"/>
            <a:chOff x="2403476" y="1158902"/>
            <a:chExt cx="4317684" cy="4537816"/>
          </a:xfrm>
        </p:grpSpPr>
        <p:sp>
          <p:nvSpPr>
            <p:cNvPr id="28" name="Rectangle 27"/>
            <p:cNvSpPr/>
            <p:nvPr/>
          </p:nvSpPr>
          <p:spPr>
            <a:xfrm>
              <a:off x="2403476" y="1158902"/>
              <a:ext cx="4317684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2403476" y="1963574"/>
              <a:ext cx="4317684" cy="33844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73" name="Isosceles Triangle 28"/>
            <p:cNvSpPr/>
            <p:nvPr/>
          </p:nvSpPr>
          <p:spPr>
            <a:xfrm rot="10800000">
              <a:off x="4358702" y="5345655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148" y="2028827"/>
            <a:ext cx="4162952" cy="1732474"/>
          </a:xfrm>
        </p:spPr>
        <p:txBody>
          <a:bodyPr bIns="0" anchor="b">
            <a:normAutofit/>
          </a:bodyPr>
          <a:lstStyle>
            <a:lvl1pPr algn="ctr"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9148" y="3843338"/>
            <a:ext cx="4162952" cy="1426097"/>
          </a:xfrm>
        </p:spPr>
        <p:txBody>
          <a:bodyPr tIns="0">
            <a:normAutofit/>
          </a:bodyPr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486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4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2" name="Group 6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3" name="Rectangle 6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" name="Rectangle 6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068"/>
            <a:ext cx="3122163" cy="245980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23014" y="804029"/>
            <a:ext cx="4091674" cy="24593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20283" y="3585104"/>
            <a:ext cx="4094404" cy="24706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188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39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60" name="Rectangle 59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52" y="2355848"/>
            <a:ext cx="3122163" cy="2459028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612" y="802200"/>
            <a:ext cx="3805123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6636" y="1487999"/>
            <a:ext cx="3804674" cy="1775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95010" y="3585518"/>
            <a:ext cx="3819675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95010" y="4270332"/>
            <a:ext cx="3819675" cy="17854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7535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75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77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1" name="Rectangle 40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246495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5454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022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8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2" name="Group 4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3" name="Rectangle 42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Rectangle 44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554" y="2349924"/>
            <a:ext cx="3112047" cy="1225399"/>
          </a:xfrm>
        </p:spPr>
        <p:txBody>
          <a:bodyPr bIns="0" anchor="b">
            <a:noAutofit/>
          </a:bodyPr>
          <a:lstStyle>
            <a:lvl1pPr algn="ctr">
              <a:defRPr sz="28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5686" y="801390"/>
            <a:ext cx="4095643" cy="524949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5554" y="3575324"/>
            <a:ext cx="3112047" cy="1239552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84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9" name="Group 428"/>
          <p:cNvGrpSpPr/>
          <p:nvPr/>
        </p:nvGrpSpPr>
        <p:grpSpPr>
          <a:xfrm>
            <a:off x="0" y="0"/>
            <a:ext cx="9555163" cy="6853238"/>
            <a:chOff x="1524000" y="0"/>
            <a:chExt cx="9555163" cy="6853238"/>
          </a:xfrm>
        </p:grpSpPr>
        <p:sp>
          <p:nvSpPr>
            <p:cNvPr id="430" name="Freeform 6"/>
            <p:cNvSpPr/>
            <p:nvPr/>
          </p:nvSpPr>
          <p:spPr bwMode="auto">
            <a:xfrm>
              <a:off x="1524000" y="1331913"/>
              <a:ext cx="7837488" cy="5521325"/>
            </a:xfrm>
            <a:custGeom>
              <a:avLst/>
              <a:gdLst/>
              <a:ahLst/>
              <a:cxnLst/>
              <a:rect l="0" t="0" r="r" b="b"/>
              <a:pathLst>
                <a:path w="1648" h="1161">
                  <a:moveTo>
                    <a:pt x="1362" y="1161"/>
                  </a:moveTo>
                  <a:cubicBezTo>
                    <a:pt x="1648" y="920"/>
                    <a:pt x="1283" y="505"/>
                    <a:pt x="1097" y="326"/>
                  </a:cubicBezTo>
                  <a:cubicBezTo>
                    <a:pt x="926" y="162"/>
                    <a:pt x="709" y="35"/>
                    <a:pt x="470" y="14"/>
                  </a:cubicBezTo>
                  <a:cubicBezTo>
                    <a:pt x="315" y="0"/>
                    <a:pt x="142" y="49"/>
                    <a:pt x="0" y="138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1" name="Freeform 7"/>
            <p:cNvSpPr/>
            <p:nvPr/>
          </p:nvSpPr>
          <p:spPr bwMode="auto">
            <a:xfrm>
              <a:off x="1524000" y="5564188"/>
              <a:ext cx="1412875" cy="1284288"/>
            </a:xfrm>
            <a:custGeom>
              <a:avLst/>
              <a:gdLst/>
              <a:ahLst/>
              <a:cxnLst/>
              <a:rect l="0" t="0" r="r" b="b"/>
              <a:pathLst>
                <a:path w="297" h="270">
                  <a:moveTo>
                    <a:pt x="0" y="0"/>
                  </a:moveTo>
                  <a:cubicBezTo>
                    <a:pt x="73" y="119"/>
                    <a:pt x="186" y="220"/>
                    <a:pt x="297" y="27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2" name="Freeform 8"/>
            <p:cNvSpPr/>
            <p:nvPr/>
          </p:nvSpPr>
          <p:spPr bwMode="auto">
            <a:xfrm>
              <a:off x="1524000" y="2030413"/>
              <a:ext cx="6510338" cy="4813300"/>
            </a:xfrm>
            <a:custGeom>
              <a:avLst/>
              <a:gdLst/>
              <a:ahLst/>
              <a:cxnLst/>
              <a:rect l="0" t="0" r="r" b="b"/>
              <a:pathLst>
                <a:path w="1369" h="1012">
                  <a:moveTo>
                    <a:pt x="845" y="1012"/>
                  </a:moveTo>
                  <a:cubicBezTo>
                    <a:pt x="1043" y="967"/>
                    <a:pt x="1369" y="853"/>
                    <a:pt x="1263" y="588"/>
                  </a:cubicBezTo>
                  <a:cubicBezTo>
                    <a:pt x="1164" y="340"/>
                    <a:pt x="861" y="107"/>
                    <a:pt x="602" y="49"/>
                  </a:cubicBezTo>
                  <a:cubicBezTo>
                    <a:pt x="383" y="0"/>
                    <a:pt x="135" y="97"/>
                    <a:pt x="0" y="28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3" name="Freeform 9"/>
            <p:cNvSpPr/>
            <p:nvPr/>
          </p:nvSpPr>
          <p:spPr bwMode="auto">
            <a:xfrm>
              <a:off x="1528763" y="6207125"/>
              <a:ext cx="717550" cy="646113"/>
            </a:xfrm>
            <a:custGeom>
              <a:avLst/>
              <a:gdLst/>
              <a:ahLst/>
              <a:cxnLst/>
              <a:rect l="0" t="0" r="r" b="b"/>
              <a:pathLst>
                <a:path w="151" h="136">
                  <a:moveTo>
                    <a:pt x="0" y="0"/>
                  </a:moveTo>
                  <a:cubicBezTo>
                    <a:pt x="45" y="52"/>
                    <a:pt x="97" y="99"/>
                    <a:pt x="151" y="13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4" name="Freeform 10"/>
            <p:cNvSpPr/>
            <p:nvPr/>
          </p:nvSpPr>
          <p:spPr bwMode="auto">
            <a:xfrm>
              <a:off x="1524000" y="1806575"/>
              <a:ext cx="6753225" cy="5046663"/>
            </a:xfrm>
            <a:custGeom>
              <a:avLst/>
              <a:gdLst/>
              <a:ahLst/>
              <a:cxnLst/>
              <a:rect l="0" t="0" r="r" b="b"/>
              <a:pathLst>
                <a:path w="1420" h="1061">
                  <a:moveTo>
                    <a:pt x="1034" y="1061"/>
                  </a:moveTo>
                  <a:cubicBezTo>
                    <a:pt x="1148" y="1019"/>
                    <a:pt x="1283" y="957"/>
                    <a:pt x="1345" y="845"/>
                  </a:cubicBezTo>
                  <a:cubicBezTo>
                    <a:pt x="1420" y="710"/>
                    <a:pt x="1338" y="570"/>
                    <a:pt x="1249" y="466"/>
                  </a:cubicBezTo>
                  <a:cubicBezTo>
                    <a:pt x="1068" y="253"/>
                    <a:pt x="816" y="57"/>
                    <a:pt x="530" y="23"/>
                  </a:cubicBezTo>
                  <a:cubicBezTo>
                    <a:pt x="336" y="0"/>
                    <a:pt x="140" y="87"/>
                    <a:pt x="0" y="22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5" name="Freeform 11"/>
            <p:cNvSpPr/>
            <p:nvPr/>
          </p:nvSpPr>
          <p:spPr bwMode="auto">
            <a:xfrm>
              <a:off x="1524000" y="669925"/>
              <a:ext cx="8797925" cy="6183313"/>
            </a:xfrm>
            <a:custGeom>
              <a:avLst/>
              <a:gdLst/>
              <a:ahLst/>
              <a:cxnLst/>
              <a:rect l="0" t="0" r="r" b="b"/>
              <a:pathLst>
                <a:path w="1850" h="1300">
                  <a:moveTo>
                    <a:pt x="1552" y="1300"/>
                  </a:moveTo>
                  <a:cubicBezTo>
                    <a:pt x="1850" y="1019"/>
                    <a:pt x="1504" y="652"/>
                    <a:pt x="1288" y="447"/>
                  </a:cubicBezTo>
                  <a:cubicBezTo>
                    <a:pt x="1085" y="255"/>
                    <a:pt x="838" y="90"/>
                    <a:pt x="559" y="37"/>
                  </a:cubicBezTo>
                  <a:cubicBezTo>
                    <a:pt x="364" y="0"/>
                    <a:pt x="171" y="40"/>
                    <a:pt x="0" y="131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6" name="Freeform 12"/>
            <p:cNvSpPr/>
            <p:nvPr/>
          </p:nvSpPr>
          <p:spPr bwMode="auto">
            <a:xfrm>
              <a:off x="1524000" y="119063"/>
              <a:ext cx="9555163" cy="6734175"/>
            </a:xfrm>
            <a:custGeom>
              <a:avLst/>
              <a:gdLst/>
              <a:ahLst/>
              <a:cxnLst/>
              <a:rect l="0" t="0" r="r" b="b"/>
              <a:pathLst>
                <a:path w="2009" h="1416">
                  <a:moveTo>
                    <a:pt x="1725" y="1416"/>
                  </a:moveTo>
                  <a:cubicBezTo>
                    <a:pt x="2009" y="1117"/>
                    <a:pt x="1728" y="785"/>
                    <a:pt x="1492" y="565"/>
                  </a:cubicBezTo>
                  <a:cubicBezTo>
                    <a:pt x="1248" y="339"/>
                    <a:pt x="961" y="143"/>
                    <a:pt x="635" y="61"/>
                  </a:cubicBezTo>
                  <a:cubicBezTo>
                    <a:pt x="392" y="0"/>
                    <a:pt x="190" y="18"/>
                    <a:pt x="0" y="10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7" name="Freeform 13"/>
            <p:cNvSpPr/>
            <p:nvPr/>
          </p:nvSpPr>
          <p:spPr bwMode="auto">
            <a:xfrm>
              <a:off x="5419725" y="4763"/>
              <a:ext cx="5216525" cy="5368925"/>
            </a:xfrm>
            <a:custGeom>
              <a:avLst/>
              <a:gdLst/>
              <a:ahLst/>
              <a:cxnLst/>
              <a:rect l="0" t="0" r="r" b="b"/>
              <a:pathLst>
                <a:path w="1097" h="1129">
                  <a:moveTo>
                    <a:pt x="1097" y="1129"/>
                  </a:moveTo>
                  <a:cubicBezTo>
                    <a:pt x="1031" y="909"/>
                    <a:pt x="843" y="701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8" name="Freeform 15"/>
            <p:cNvSpPr/>
            <p:nvPr/>
          </p:nvSpPr>
          <p:spPr bwMode="auto">
            <a:xfrm>
              <a:off x="5813425" y="4763"/>
              <a:ext cx="4832350" cy="4822825"/>
            </a:xfrm>
            <a:custGeom>
              <a:avLst/>
              <a:gdLst/>
              <a:ahLst/>
              <a:cxnLst/>
              <a:rect l="0" t="0" r="r" b="b"/>
              <a:pathLst>
                <a:path w="1016" h="1014">
                  <a:moveTo>
                    <a:pt x="1016" y="1014"/>
                  </a:moveTo>
                  <a:cubicBezTo>
                    <a:pt x="934" y="849"/>
                    <a:pt x="802" y="6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9" name="Freeform 16"/>
            <p:cNvSpPr/>
            <p:nvPr/>
          </p:nvSpPr>
          <p:spPr bwMode="auto">
            <a:xfrm>
              <a:off x="6003925" y="4763"/>
              <a:ext cx="4641850" cy="4598988"/>
            </a:xfrm>
            <a:custGeom>
              <a:avLst/>
              <a:gdLst/>
              <a:ahLst/>
              <a:cxnLst/>
              <a:rect l="0" t="0" r="r" b="b"/>
              <a:pathLst>
                <a:path w="976" h="967">
                  <a:moveTo>
                    <a:pt x="976" y="967"/>
                  </a:moveTo>
                  <a:cubicBezTo>
                    <a:pt x="894" y="822"/>
                    <a:pt x="779" y="689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0" name="Freeform 17"/>
            <p:cNvSpPr/>
            <p:nvPr/>
          </p:nvSpPr>
          <p:spPr bwMode="auto">
            <a:xfrm>
              <a:off x="6203950" y="0"/>
              <a:ext cx="4441825" cy="4237038"/>
            </a:xfrm>
            <a:custGeom>
              <a:avLst/>
              <a:gdLst/>
              <a:ahLst/>
              <a:cxnLst/>
              <a:rect l="0" t="0" r="r" b="b"/>
              <a:pathLst>
                <a:path w="934" h="891">
                  <a:moveTo>
                    <a:pt x="934" y="891"/>
                  </a:moveTo>
                  <a:cubicBezTo>
                    <a:pt x="863" y="783"/>
                    <a:pt x="778" y="684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1" name="Freeform 18"/>
            <p:cNvSpPr/>
            <p:nvPr/>
          </p:nvSpPr>
          <p:spPr bwMode="auto">
            <a:xfrm>
              <a:off x="6456363" y="4763"/>
              <a:ext cx="4179888" cy="3986213"/>
            </a:xfrm>
            <a:custGeom>
              <a:avLst/>
              <a:gdLst/>
              <a:ahLst/>
              <a:cxnLst/>
              <a:rect l="0" t="0" r="r" b="b"/>
              <a:pathLst>
                <a:path w="879" h="838">
                  <a:moveTo>
                    <a:pt x="879" y="838"/>
                  </a:moveTo>
                  <a:cubicBezTo>
                    <a:pt x="821" y="755"/>
                    <a:pt x="756" y="679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2" name="Freeform 19"/>
            <p:cNvSpPr/>
            <p:nvPr/>
          </p:nvSpPr>
          <p:spPr bwMode="auto">
            <a:xfrm>
              <a:off x="6869113" y="4763"/>
              <a:ext cx="3776663" cy="3838575"/>
            </a:xfrm>
            <a:custGeom>
              <a:avLst/>
              <a:gdLst/>
              <a:ahLst/>
              <a:cxnLst/>
              <a:rect l="0" t="0" r="r" b="b"/>
              <a:pathLst>
                <a:path w="794" h="807">
                  <a:moveTo>
                    <a:pt x="794" y="807"/>
                  </a:moveTo>
                  <a:cubicBezTo>
                    <a:pt x="745" y="739"/>
                    <a:pt x="695" y="676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3" name="Freeform 20"/>
            <p:cNvSpPr/>
            <p:nvPr/>
          </p:nvSpPr>
          <p:spPr bwMode="auto">
            <a:xfrm>
              <a:off x="8758238" y="4763"/>
              <a:ext cx="1887538" cy="1355725"/>
            </a:xfrm>
            <a:custGeom>
              <a:avLst/>
              <a:gdLst/>
              <a:ahLst/>
              <a:cxnLst/>
              <a:rect l="0" t="0" r="r" b="b"/>
              <a:pathLst>
                <a:path w="397" h="285">
                  <a:moveTo>
                    <a:pt x="397" y="285"/>
                  </a:moveTo>
                  <a:cubicBezTo>
                    <a:pt x="270" y="182"/>
                    <a:pt x="138" y="8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4" name="Freeform 21"/>
            <p:cNvSpPr/>
            <p:nvPr/>
          </p:nvSpPr>
          <p:spPr bwMode="auto">
            <a:xfrm>
              <a:off x="9223375" y="9525"/>
              <a:ext cx="1422400" cy="1108075"/>
            </a:xfrm>
            <a:custGeom>
              <a:avLst/>
              <a:gdLst/>
              <a:ahLst/>
              <a:cxnLst/>
              <a:rect l="0" t="0" r="r" b="b"/>
              <a:pathLst>
                <a:path w="299" h="233">
                  <a:moveTo>
                    <a:pt x="299" y="233"/>
                  </a:moveTo>
                  <a:cubicBezTo>
                    <a:pt x="197" y="145"/>
                    <a:pt x="97" y="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5" name="Freeform 22"/>
            <p:cNvSpPr/>
            <p:nvPr/>
          </p:nvSpPr>
          <p:spPr bwMode="auto">
            <a:xfrm>
              <a:off x="10009188" y="4763"/>
              <a:ext cx="636588" cy="361950"/>
            </a:xfrm>
            <a:custGeom>
              <a:avLst/>
              <a:gdLst/>
              <a:ahLst/>
              <a:cxnLst/>
              <a:rect l="0" t="0" r="r" b="b"/>
              <a:pathLst>
                <a:path w="134" h="76">
                  <a:moveTo>
                    <a:pt x="0" y="0"/>
                  </a:moveTo>
                  <a:cubicBezTo>
                    <a:pt x="45" y="25"/>
                    <a:pt x="89" y="50"/>
                    <a:pt x="134" y="7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644463" y="1698332"/>
            <a:ext cx="4357752" cy="3470420"/>
            <a:chOff x="644463" y="1698332"/>
            <a:chExt cx="4357752" cy="3470420"/>
          </a:xfrm>
        </p:grpSpPr>
        <p:sp>
          <p:nvSpPr>
            <p:cNvPr id="77" name="Rectangle 76"/>
            <p:cNvSpPr/>
            <p:nvPr/>
          </p:nvSpPr>
          <p:spPr>
            <a:xfrm>
              <a:off x="644463" y="1698332"/>
              <a:ext cx="4357752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644463" y="2274404"/>
              <a:ext cx="43577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7" name="Isosceles Triangle 9"/>
            <p:cNvSpPr/>
            <p:nvPr/>
          </p:nvSpPr>
          <p:spPr>
            <a:xfrm rot="10800000">
              <a:off x="2665346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54676" y="0"/>
            <a:ext cx="3489324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585" y="2336402"/>
            <a:ext cx="4197666" cy="1265539"/>
          </a:xfrm>
        </p:spPr>
        <p:txBody>
          <a:bodyPr bIns="0" anchor="b">
            <a:normAutofit/>
          </a:bodyPr>
          <a:lstStyle>
            <a:lvl1pPr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2314" y="3601941"/>
            <a:ext cx="4199254" cy="1214535"/>
          </a:xfrm>
        </p:spPr>
        <p:txBody>
          <a:bodyPr>
            <a:normAutofit/>
          </a:bodyPr>
          <a:lstStyle>
            <a:lvl1pPr marL="0" indent="0" algn="ctr">
              <a:buNone/>
              <a:defRPr sz="1400">
                <a:solidFill>
                  <a:srgbClr val="FFFEFF"/>
                </a:solidFill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4358641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315463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829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roup 84"/>
          <p:cNvGrpSpPr/>
          <p:nvPr/>
        </p:nvGrpSpPr>
        <p:grpSpPr>
          <a:xfrm>
            <a:off x="-286226" y="0"/>
            <a:ext cx="9421759" cy="6858001"/>
            <a:chOff x="1243013" y="0"/>
            <a:chExt cx="9402763" cy="6858001"/>
          </a:xfrm>
        </p:grpSpPr>
        <p:sp>
          <p:nvSpPr>
            <p:cNvPr id="86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2" name="Group 31"/>
          <p:cNvGrpSpPr/>
          <p:nvPr/>
        </p:nvGrpSpPr>
        <p:grpSpPr>
          <a:xfrm>
            <a:off x="640080" y="1699589"/>
            <a:ext cx="3286552" cy="3470421"/>
            <a:chOff x="640080" y="1699589"/>
            <a:chExt cx="3286552" cy="3470421"/>
          </a:xfrm>
        </p:grpSpPr>
        <p:sp>
          <p:nvSpPr>
            <p:cNvPr id="42" name="Rectangle 41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786" y="2349926"/>
            <a:ext cx="3113815" cy="2472774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5686" y="794719"/>
            <a:ext cx="4095643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2779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/>
          <p:cNvGrpSpPr/>
          <p:nvPr/>
        </p:nvGrpSpPr>
        <p:grpSpPr>
          <a:xfrm flipH="1">
            <a:off x="0" y="0"/>
            <a:ext cx="9421759" cy="6858001"/>
            <a:chOff x="1243013" y="0"/>
            <a:chExt cx="9402763" cy="6858001"/>
          </a:xfrm>
        </p:grpSpPr>
        <p:sp>
          <p:nvSpPr>
            <p:cNvPr id="52" name="Freeform 5"/>
            <p:cNvSpPr/>
            <p:nvPr/>
          </p:nvSpPr>
          <p:spPr bwMode="auto">
            <a:xfrm>
              <a:off x="2289175" y="0"/>
              <a:ext cx="3867150" cy="6848475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6"/>
            <p:cNvSpPr/>
            <p:nvPr/>
          </p:nvSpPr>
          <p:spPr bwMode="auto">
            <a:xfrm>
              <a:off x="9604375" y="9525"/>
              <a:ext cx="1041400" cy="328613"/>
            </a:xfrm>
            <a:custGeom>
              <a:avLst/>
              <a:gdLst/>
              <a:ahLst/>
              <a:cxnLst/>
              <a:rect l="0" t="0" r="r" b="b"/>
              <a:pathLst>
                <a:path w="219" h="69">
                  <a:moveTo>
                    <a:pt x="219" y="69"/>
                  </a:moveTo>
                  <a:cubicBezTo>
                    <a:pt x="147" y="41"/>
                    <a:pt x="71" y="1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7"/>
            <p:cNvSpPr/>
            <p:nvPr/>
          </p:nvSpPr>
          <p:spPr bwMode="auto">
            <a:xfrm>
              <a:off x="9223375" y="5578475"/>
              <a:ext cx="1422400" cy="1270000"/>
            </a:xfrm>
            <a:custGeom>
              <a:avLst/>
              <a:gdLst/>
              <a:ahLst/>
              <a:cxnLst/>
              <a:rect l="0" t="0" r="r" b="b"/>
              <a:pathLst>
                <a:path w="299" h="267">
                  <a:moveTo>
                    <a:pt x="0" y="267"/>
                  </a:moveTo>
                  <a:cubicBezTo>
                    <a:pt x="105" y="186"/>
                    <a:pt x="206" y="96"/>
                    <a:pt x="299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8"/>
            <p:cNvSpPr/>
            <p:nvPr/>
          </p:nvSpPr>
          <p:spPr bwMode="auto">
            <a:xfrm>
              <a:off x="2103438" y="0"/>
              <a:ext cx="3681413" cy="6848475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9"/>
            <p:cNvSpPr/>
            <p:nvPr/>
          </p:nvSpPr>
          <p:spPr bwMode="auto">
            <a:xfrm>
              <a:off x="10179050" y="9525"/>
              <a:ext cx="466725" cy="157163"/>
            </a:xfrm>
            <a:custGeom>
              <a:avLst/>
              <a:gdLst/>
              <a:ahLst/>
              <a:cxnLst/>
              <a:rect l="0" t="0" r="r" b="b"/>
              <a:pathLst>
                <a:path w="98" h="33">
                  <a:moveTo>
                    <a:pt x="98" y="33"/>
                  </a:moveTo>
                  <a:cubicBezTo>
                    <a:pt x="65" y="21"/>
                    <a:pt x="33" y="10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10"/>
            <p:cNvSpPr/>
            <p:nvPr/>
          </p:nvSpPr>
          <p:spPr bwMode="auto">
            <a:xfrm>
              <a:off x="9471025" y="5811838"/>
              <a:ext cx="1174750" cy="1046163"/>
            </a:xfrm>
            <a:custGeom>
              <a:avLst/>
              <a:gdLst/>
              <a:ahLst/>
              <a:cxnLst/>
              <a:rect l="0" t="0" r="r" b="b"/>
              <a:pathLst>
                <a:path w="247" h="220">
                  <a:moveTo>
                    <a:pt x="0" y="220"/>
                  </a:moveTo>
                  <a:cubicBezTo>
                    <a:pt x="86" y="152"/>
                    <a:pt x="169" y="78"/>
                    <a:pt x="24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11"/>
            <p:cNvSpPr/>
            <p:nvPr/>
          </p:nvSpPr>
          <p:spPr bwMode="auto">
            <a:xfrm>
              <a:off x="1985963" y="0"/>
              <a:ext cx="3622675" cy="6848475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12"/>
            <p:cNvSpPr/>
            <p:nvPr/>
          </p:nvSpPr>
          <p:spPr bwMode="auto">
            <a:xfrm>
              <a:off x="10479088" y="9525"/>
              <a:ext cx="166688" cy="57150"/>
            </a:xfrm>
            <a:custGeom>
              <a:avLst/>
              <a:gdLst/>
              <a:ahLst/>
              <a:cxnLst/>
              <a:rect l="0" t="0" r="r" b="b"/>
              <a:pathLst>
                <a:path w="35" h="12">
                  <a:moveTo>
                    <a:pt x="35" y="12"/>
                  </a:moveTo>
                  <a:cubicBezTo>
                    <a:pt x="23" y="8"/>
                    <a:pt x="12" y="4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3"/>
            <p:cNvSpPr/>
            <p:nvPr/>
          </p:nvSpPr>
          <p:spPr bwMode="auto">
            <a:xfrm>
              <a:off x="9618663" y="5940425"/>
              <a:ext cx="1027113" cy="908050"/>
            </a:xfrm>
            <a:custGeom>
              <a:avLst/>
              <a:gdLst/>
              <a:ahLst/>
              <a:cxnLst/>
              <a:rect l="0" t="0" r="r" b="b"/>
              <a:pathLst>
                <a:path w="216" h="191">
                  <a:moveTo>
                    <a:pt x="0" y="191"/>
                  </a:moveTo>
                  <a:cubicBezTo>
                    <a:pt x="75" y="131"/>
                    <a:pt x="147" y="67"/>
                    <a:pt x="216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4"/>
            <p:cNvSpPr/>
            <p:nvPr/>
          </p:nvSpPr>
          <p:spPr bwMode="auto">
            <a:xfrm>
              <a:off x="1985963" y="0"/>
              <a:ext cx="3248025" cy="6848475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5"/>
            <p:cNvSpPr/>
            <p:nvPr/>
          </p:nvSpPr>
          <p:spPr bwMode="auto">
            <a:xfrm>
              <a:off x="9780588" y="6054725"/>
              <a:ext cx="865188" cy="793750"/>
            </a:xfrm>
            <a:custGeom>
              <a:avLst/>
              <a:gdLst/>
              <a:ahLst/>
              <a:cxnLst/>
              <a:rect l="0" t="0" r="r" b="b"/>
              <a:pathLst>
                <a:path w="182" h="167">
                  <a:moveTo>
                    <a:pt x="0" y="167"/>
                  </a:moveTo>
                  <a:cubicBezTo>
                    <a:pt x="63" y="114"/>
                    <a:pt x="123" y="58"/>
                    <a:pt x="182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6"/>
            <p:cNvSpPr/>
            <p:nvPr/>
          </p:nvSpPr>
          <p:spPr bwMode="auto">
            <a:xfrm>
              <a:off x="1871663" y="0"/>
              <a:ext cx="3233738" cy="6848475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7"/>
            <p:cNvSpPr/>
            <p:nvPr/>
          </p:nvSpPr>
          <p:spPr bwMode="auto">
            <a:xfrm>
              <a:off x="9956800" y="6216650"/>
              <a:ext cx="688975" cy="631825"/>
            </a:xfrm>
            <a:custGeom>
              <a:avLst/>
              <a:gdLst/>
              <a:ahLst/>
              <a:cxnLst/>
              <a:rect l="0" t="0" r="r" b="b"/>
              <a:pathLst>
                <a:path w="145" h="133">
                  <a:moveTo>
                    <a:pt x="0" y="133"/>
                  </a:moveTo>
                  <a:cubicBezTo>
                    <a:pt x="50" y="90"/>
                    <a:pt x="98" y="46"/>
                    <a:pt x="14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8"/>
            <p:cNvSpPr/>
            <p:nvPr/>
          </p:nvSpPr>
          <p:spPr bwMode="auto">
            <a:xfrm>
              <a:off x="1466850" y="0"/>
              <a:ext cx="3424238" cy="6848475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9"/>
            <p:cNvSpPr/>
            <p:nvPr/>
          </p:nvSpPr>
          <p:spPr bwMode="auto">
            <a:xfrm>
              <a:off x="10264775" y="6519863"/>
              <a:ext cx="381000" cy="328613"/>
            </a:xfrm>
            <a:custGeom>
              <a:avLst/>
              <a:gdLst/>
              <a:ahLst/>
              <a:cxnLst/>
              <a:rect l="0" t="0" r="r" b="b"/>
              <a:pathLst>
                <a:path w="80" h="69">
                  <a:moveTo>
                    <a:pt x="0" y="69"/>
                  </a:moveTo>
                  <a:cubicBezTo>
                    <a:pt x="27" y="47"/>
                    <a:pt x="53" y="24"/>
                    <a:pt x="8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20"/>
            <p:cNvSpPr/>
            <p:nvPr/>
          </p:nvSpPr>
          <p:spPr bwMode="auto">
            <a:xfrm>
              <a:off x="1581150" y="0"/>
              <a:ext cx="2720975" cy="6848475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21"/>
            <p:cNvSpPr/>
            <p:nvPr/>
          </p:nvSpPr>
          <p:spPr bwMode="auto">
            <a:xfrm>
              <a:off x="1243013" y="0"/>
              <a:ext cx="2949575" cy="6848475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22"/>
            <p:cNvSpPr/>
            <p:nvPr/>
          </p:nvSpPr>
          <p:spPr bwMode="auto">
            <a:xfrm>
              <a:off x="1524000" y="0"/>
              <a:ext cx="1446213" cy="2030413"/>
            </a:xfrm>
            <a:custGeom>
              <a:avLst/>
              <a:gdLst/>
              <a:ahLst/>
              <a:cxnLst/>
              <a:rect l="0" t="0" r="r" b="b"/>
              <a:pathLst>
                <a:path w="304" h="427">
                  <a:moveTo>
                    <a:pt x="304" y="0"/>
                  </a:moveTo>
                  <a:cubicBezTo>
                    <a:pt x="170" y="120"/>
                    <a:pt x="69" y="267"/>
                    <a:pt x="0" y="42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3"/>
            <p:cNvSpPr/>
            <p:nvPr/>
          </p:nvSpPr>
          <p:spPr bwMode="auto">
            <a:xfrm>
              <a:off x="1524000" y="9525"/>
              <a:ext cx="1246188" cy="1641475"/>
            </a:xfrm>
            <a:custGeom>
              <a:avLst/>
              <a:gdLst/>
              <a:ahLst/>
              <a:cxnLst/>
              <a:rect l="0" t="0" r="r" b="b"/>
              <a:pathLst>
                <a:path w="262" h="345">
                  <a:moveTo>
                    <a:pt x="262" y="0"/>
                  </a:moveTo>
                  <a:cubicBezTo>
                    <a:pt x="152" y="102"/>
                    <a:pt x="65" y="217"/>
                    <a:pt x="0" y="34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4"/>
            <p:cNvSpPr/>
            <p:nvPr/>
          </p:nvSpPr>
          <p:spPr bwMode="auto">
            <a:xfrm>
              <a:off x="1524000" y="0"/>
              <a:ext cx="1036638" cy="1212850"/>
            </a:xfrm>
            <a:custGeom>
              <a:avLst/>
              <a:gdLst/>
              <a:ahLst/>
              <a:cxnLst/>
              <a:rect l="0" t="0" r="r" b="b"/>
              <a:pathLst>
                <a:path w="218" h="255">
                  <a:moveTo>
                    <a:pt x="218" y="0"/>
                  </a:moveTo>
                  <a:cubicBezTo>
                    <a:pt x="137" y="77"/>
                    <a:pt x="62" y="162"/>
                    <a:pt x="0" y="25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/>
          <p:cNvGrpSpPr/>
          <p:nvPr/>
        </p:nvGrpSpPr>
        <p:grpSpPr>
          <a:xfrm>
            <a:off x="5228134" y="1699589"/>
            <a:ext cx="3286552" cy="3470421"/>
            <a:chOff x="640080" y="1699589"/>
            <a:chExt cx="3286552" cy="3470421"/>
          </a:xfrm>
        </p:grpSpPr>
        <p:sp>
          <p:nvSpPr>
            <p:cNvPr id="86" name="Rectangle 85"/>
            <p:cNvSpPr/>
            <p:nvPr/>
          </p:nvSpPr>
          <p:spPr>
            <a:xfrm>
              <a:off x="644453" y="1699589"/>
              <a:ext cx="327780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22"/>
            <p:cNvSpPr/>
            <p:nvPr/>
          </p:nvSpPr>
          <p:spPr>
            <a:xfrm rot="10800000">
              <a:off x="2125363" y="4897607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/>
            <p:cNvSpPr/>
            <p:nvPr/>
          </p:nvSpPr>
          <p:spPr>
            <a:xfrm>
              <a:off x="640080" y="2275661"/>
              <a:ext cx="3286552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13609" y="2349924"/>
            <a:ext cx="3112047" cy="2464951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43258" y="802808"/>
            <a:ext cx="4118291" cy="52548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" y="320040"/>
            <a:ext cx="2743200" cy="320040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0080" y="6227064"/>
            <a:ext cx="7854696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08976" y="320040"/>
            <a:ext cx="685800" cy="320040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77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88671" y="3352800"/>
            <a:ext cx="6876133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266" y="4343400"/>
            <a:ext cx="77724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609601"/>
            <a:ext cx="7772400" cy="145626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448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347" y="1122363"/>
            <a:ext cx="7773308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347" y="3602038"/>
            <a:ext cx="777330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9350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816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933" y="657227"/>
            <a:ext cx="7300134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21933" y="3602039"/>
            <a:ext cx="730013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159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346" y="2088320"/>
            <a:ext cx="3829503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0052" y="2088320"/>
            <a:ext cx="3820616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3801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5427" y="2088320"/>
            <a:ext cx="3600326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346" y="2912232"/>
            <a:ext cx="3830406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9230" y="2088320"/>
            <a:ext cx="3591437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912232"/>
            <a:ext cx="382151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78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94426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707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2949178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8548" y="609600"/>
            <a:ext cx="4642119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7921" y="2971801"/>
            <a:ext cx="2949178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34471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7921" y="609600"/>
            <a:ext cx="416760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49932" y="758881"/>
            <a:ext cx="2966938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2971800"/>
            <a:ext cx="4171242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225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4289373"/>
            <a:ext cx="7775673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355" y="621322"/>
            <a:ext cx="7775673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5108728"/>
            <a:ext cx="7774499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268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3673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7" y="4204820"/>
            <a:ext cx="776532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1791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610032"/>
            <a:ext cx="6564224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5" y="4204821"/>
            <a:ext cx="776532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5245" y="641749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946721" y="307337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03938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355" y="2126943"/>
            <a:ext cx="7766495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346" y="4650556"/>
            <a:ext cx="776532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05360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345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88320"/>
            <a:ext cx="2474217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346" y="2911624"/>
            <a:ext cx="2474217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3658" y="2088320"/>
            <a:ext cx="2473919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33659" y="2911624"/>
            <a:ext cx="247486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79974" y="2088320"/>
            <a:ext cx="246840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2260" y="2911624"/>
            <a:ext cx="2468408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67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346" y="609601"/>
            <a:ext cx="77653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5347" y="3989147"/>
            <a:ext cx="247421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19015" y="2092235"/>
            <a:ext cx="2205038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5347" y="4565409"/>
            <a:ext cx="2474216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32026" y="3989147"/>
            <a:ext cx="2474237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426747" y="2092235"/>
            <a:ext cx="2197894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31011" y="4565408"/>
            <a:ext cx="2475252" cy="122579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0067" y="3989147"/>
            <a:ext cx="246742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14603" y="2092235"/>
            <a:ext cx="219908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79973" y="4565410"/>
            <a:ext cx="2470694" cy="122579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9039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5782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09600"/>
            <a:ext cx="1906993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346" y="609600"/>
            <a:ext cx="5744029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910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1218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4182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75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718" y="1557868"/>
            <a:ext cx="2862910" cy="1439332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6144" y="609601"/>
            <a:ext cx="4627975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1718" y="2997200"/>
            <a:ext cx="2862910" cy="184573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9840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13806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452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5341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6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30862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83001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454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52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0469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715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S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6" y="0"/>
            <a:ext cx="91186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128" y="1735672"/>
            <a:ext cx="4097204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29200" y="914400"/>
            <a:ext cx="3200400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6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2128" y="3107272"/>
            <a:ext cx="4097204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5501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43083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0405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72074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 bwMode="ltGray"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17569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 bwMode="ltGray"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500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79115" y="609602"/>
            <a:ext cx="7091297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3886200"/>
            <a:ext cx="7772401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775200"/>
            <a:ext cx="7772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6832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764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759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5380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9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4.jp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6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slideLayout" Target="../slideLayouts/slideLayout90.xml"/><Relationship Id="rId1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1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9.xml"/><Relationship Id="rId16" Type="http://schemas.openxmlformats.org/officeDocument/2006/relationships/slideLayout" Target="../slideLayouts/slideLayout9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87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slideLayout" Target="../slideLayouts/slideLayout9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7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7.xml"/><Relationship Id="rId16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601"/>
            <a:ext cx="7772400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142068"/>
            <a:ext cx="7772400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23712" y="5870576"/>
            <a:ext cx="1212173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5870576"/>
            <a:ext cx="5990311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12085" y="5870576"/>
            <a:ext cx="417516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107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  <p:sldLayoutId id="2147484068" r:id="rId12"/>
    <p:sldLayoutId id="2147484069" r:id="rId13"/>
    <p:sldLayoutId id="2147484070" r:id="rId14"/>
    <p:sldLayoutId id="2147484071" r:id="rId15"/>
    <p:sldLayoutId id="2147484072" r:id="rId16"/>
    <p:sldLayoutId id="2147484073" r:id="rId17"/>
    <p:sldLayoutId id="214748407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854"/>
            <a:ext cx="9144000" cy="7429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3" name="Straight Connector 12"/>
          <p:cNvCxnSpPr/>
          <p:nvPr/>
        </p:nvCxnSpPr>
        <p:spPr>
          <a:xfrm>
            <a:off x="0" y="6121005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28684" y="956172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8684" y="2167385"/>
            <a:ext cx="6571343" cy="3288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21309" y="330371"/>
            <a:ext cx="2368292" cy="3049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28684" y="329308"/>
            <a:ext cx="3388498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3728" y="131730"/>
            <a:ext cx="795746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869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  <p:sldLayoutId id="2147484090" r:id="rId2"/>
    <p:sldLayoutId id="2147484091" r:id="rId3"/>
    <p:sldLayoutId id="2147484092" r:id="rId4"/>
    <p:sldLayoutId id="2147484093" r:id="rId5"/>
    <p:sldLayoutId id="2147484094" r:id="rId6"/>
    <p:sldLayoutId id="2147484095" r:id="rId7"/>
    <p:sldLayoutId id="2147484096" r:id="rId8"/>
    <p:sldLayoutId id="2147484097" r:id="rId9"/>
    <p:sldLayoutId id="2147484098" r:id="rId10"/>
    <p:sldLayoutId id="2147484099" r:id="rId11"/>
    <p:sldLayoutId id="2147484100" r:id="rId12"/>
    <p:sldLayoutId id="214748436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04"/>
            <a:ext cx="1952272" cy="6853049"/>
            <a:chOff x="6627813" y="195650"/>
            <a:chExt cx="1952625" cy="5678101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65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3" r:id="rId1"/>
    <p:sldLayoutId id="2147484144" r:id="rId2"/>
    <p:sldLayoutId id="2147484145" r:id="rId3"/>
    <p:sldLayoutId id="2147484146" r:id="rId4"/>
    <p:sldLayoutId id="2147484147" r:id="rId5"/>
    <p:sldLayoutId id="2147484148" r:id="rId6"/>
    <p:sldLayoutId id="2147484149" r:id="rId7"/>
    <p:sldLayoutId id="2147484150" r:id="rId8"/>
    <p:sldLayoutId id="2147484151" r:id="rId9"/>
    <p:sldLayoutId id="2147484152" r:id="rId10"/>
    <p:sldLayoutId id="2147484153" r:id="rId11"/>
    <p:sldLayoutId id="2147484154" r:id="rId12"/>
    <p:sldLayoutId id="2147484155" r:id="rId13"/>
    <p:sldLayoutId id="2147484156" r:id="rId14"/>
    <p:sldLayoutId id="2147484157" r:id="rId15"/>
    <p:sldLayoutId id="214748415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5554" y="2349925"/>
            <a:ext cx="3112047" cy="2464952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15687" y="794719"/>
            <a:ext cx="4079089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" y="320040"/>
            <a:ext cx="27432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0080" y="6227064"/>
            <a:ext cx="7854696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08976" y="320040"/>
            <a:ext cx="685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00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2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  <p:sldLayoutId id="2147484370" r:id="rId12"/>
  </p:sldLayoutIdLst>
  <p:txStyles>
    <p:titleStyle>
      <a:lvl1pPr algn="ctr" defTabSz="685800" rtl="0" eaLnBrk="1" latinLnBrk="0" hangingPunct="1">
        <a:lnSpc>
          <a:spcPct val="85000"/>
        </a:lnSpc>
        <a:spcBef>
          <a:spcPct val="0"/>
        </a:spcBef>
        <a:buNone/>
        <a:defRPr sz="3200" b="0" i="0" kern="1200" cap="none" spc="-113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347" y="609601"/>
            <a:ext cx="776532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346" y="2096064"/>
            <a:ext cx="776532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59052" y="5883276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346" y="5883276"/>
            <a:ext cx="50046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85509" y="5883276"/>
            <a:ext cx="5651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514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7" r:id="rId1"/>
    <p:sldLayoutId id="2147484198" r:id="rId2"/>
    <p:sldLayoutId id="2147484199" r:id="rId3"/>
    <p:sldLayoutId id="2147484200" r:id="rId4"/>
    <p:sldLayoutId id="2147484201" r:id="rId5"/>
    <p:sldLayoutId id="2147484202" r:id="rId6"/>
    <p:sldLayoutId id="2147484203" r:id="rId7"/>
    <p:sldLayoutId id="2147484204" r:id="rId8"/>
    <p:sldLayoutId id="2147484205" r:id="rId9"/>
    <p:sldLayoutId id="2147484206" r:id="rId10"/>
    <p:sldLayoutId id="2147484207" r:id="rId11"/>
    <p:sldLayoutId id="2147484208" r:id="rId12"/>
    <p:sldLayoutId id="2147484209" r:id="rId13"/>
    <p:sldLayoutId id="2147484210" r:id="rId14"/>
    <p:sldLayoutId id="2147484211" r:id="rId15"/>
    <p:sldLayoutId id="2147484212" r:id="rId16"/>
    <p:sldLayoutId id="2147484213" r:id="rId17"/>
    <p:sldLayoutId id="2147484214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20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5435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3" r:id="rId3"/>
    <p:sldLayoutId id="2147484284" r:id="rId4"/>
    <p:sldLayoutId id="2147484285" r:id="rId5"/>
    <p:sldLayoutId id="2147484286" r:id="rId6"/>
    <p:sldLayoutId id="2147484287" r:id="rId7"/>
    <p:sldLayoutId id="2147484288" r:id="rId8"/>
    <p:sldLayoutId id="2147484289" r:id="rId9"/>
    <p:sldLayoutId id="2147484290" r:id="rId10"/>
    <p:sldLayoutId id="2147484291" r:id="rId11"/>
    <p:sldLayoutId id="2147484292" r:id="rId12"/>
    <p:sldLayoutId id="2147484293" r:id="rId13"/>
    <p:sldLayoutId id="2147484294" r:id="rId14"/>
    <p:sldLayoutId id="2147484295" r:id="rId15"/>
    <p:sldLayoutId id="2147484296" r:id="rId16"/>
    <p:sldLayoutId id="2147484297" r:id="rId17"/>
    <p:sldLayoutId id="214748429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8/17/2020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97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3" r:id="rId1"/>
    <p:sldLayoutId id="2147484354" r:id="rId2"/>
    <p:sldLayoutId id="2147484355" r:id="rId3"/>
    <p:sldLayoutId id="2147484356" r:id="rId4"/>
    <p:sldLayoutId id="2147484357" r:id="rId5"/>
    <p:sldLayoutId id="2147484358" r:id="rId6"/>
    <p:sldLayoutId id="2147484359" r:id="rId7"/>
    <p:sldLayoutId id="2147484360" r:id="rId8"/>
    <p:sldLayoutId id="2147484361" r:id="rId9"/>
    <p:sldLayoutId id="2147484362" r:id="rId10"/>
    <p:sldLayoutId id="2147484363" r:id="rId11"/>
    <p:sldLayoutId id="2147484364" r:id="rId12"/>
    <p:sldLayoutId id="2147484365" r:id="rId13"/>
    <p:sldLayoutId id="2147484366" r:id="rId14"/>
    <p:sldLayoutId id="2147484367" r:id="rId15"/>
    <p:sldLayoutId id="214748436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97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16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19.jpg"/><Relationship Id="rId5" Type="http://schemas.openxmlformats.org/officeDocument/2006/relationships/image" Target="../media/image16.jp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users/2500842/master-yoda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den-saga.com/en/science-energy-vril-tesla-inventions-wardenclyffe-tower-gizeh-eiffel-form-effect-pyramid-effect.html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5.emf"/><Relationship Id="rId7" Type="http://schemas.openxmlformats.org/officeDocument/2006/relationships/image" Target="../media/image1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creativecommons.org/licenses/by-nc-sa/3.0/" TargetMode="External"/><Relationship Id="rId5" Type="http://schemas.openxmlformats.org/officeDocument/2006/relationships/hyperlink" Target="http://web.ac-reims.fr/dsden52/ercom/?Culture-et-civilisation" TargetMode="External"/><Relationship Id="rId4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2.png"/><Relationship Id="rId7" Type="http://schemas.openxmlformats.org/officeDocument/2006/relationships/image" Target="../media/image2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13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6.jpg"/><Relationship Id="rId5" Type="http://schemas.openxmlformats.org/officeDocument/2006/relationships/image" Target="../media/image31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, indoor, sitting, counter&#10;&#10;Description automatically generated">
            <a:extLst>
              <a:ext uri="{FF2B5EF4-FFF2-40B4-BE49-F238E27FC236}">
                <a16:creationId xmlns:a16="http://schemas.microsoft.com/office/drawing/2014/main" id="{CEA564C2-BCCA-4AF7-A050-EFD72232EC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8" r="27203" b="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B4896-215A-4906-BA32-B7D250EBAA8A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35013" y="5316538"/>
            <a:ext cx="8408987" cy="746125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31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ahnschrift Condensed" panose="020B0502040204020203" pitchFamily="34" charset="0"/>
              </a:rPr>
              <a:t>GET YOUR HAND SANITIZER FROM A SOURCE THAT YOU TRUST</a:t>
            </a:r>
          </a:p>
        </p:txBody>
      </p:sp>
    </p:spTree>
    <p:extLst>
      <p:ext uri="{BB962C8B-B14F-4D97-AF65-F5344CB8AC3E}">
        <p14:creationId xmlns:p14="http://schemas.microsoft.com/office/powerpoint/2010/main" val="176684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DAA72-ED57-48F7-B8B6-3A35D340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2985" y="2591066"/>
            <a:ext cx="3001002" cy="837934"/>
          </a:xfrm>
        </p:spPr>
        <p:txBody>
          <a:bodyPr anchor="b">
            <a:normAutofit/>
          </a:bodyPr>
          <a:lstStyle/>
          <a:p>
            <a:r>
              <a:rPr lang="en-US" sz="1600" dirty="0"/>
              <a:t>-Nicole spiritualwisdommagazine.com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D980-AD96-4F81-A2E3-829F971B3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11" y="435695"/>
            <a:ext cx="8199726" cy="448562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Never let anyone's darkness and negativity dim the brightness of your own soul.</a:t>
            </a:r>
          </a:p>
          <a:p>
            <a:pPr marL="0" indent="0">
              <a:buNone/>
            </a:pPr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Play in the light</a:t>
            </a:r>
          </a:p>
          <a:p>
            <a:pPr marL="0" indent="0">
              <a:buNone/>
            </a:pPr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Breath in the </a:t>
            </a:r>
          </a:p>
          <a:p>
            <a:pPr marL="0" indent="0">
              <a:buNone/>
            </a:pPr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light</a:t>
            </a:r>
          </a:p>
          <a:p>
            <a:pPr marL="0" indent="0">
              <a:buNone/>
            </a:pPr>
            <a:r>
              <a:rPr lang="en-US" sz="3600" b="1" dirty="0">
                <a:ln w="22225">
                  <a:solidFill>
                    <a:schemeClr val="accent2">
                      <a:lumMod val="7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Be the light</a:t>
            </a:r>
          </a:p>
        </p:txBody>
      </p:sp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7F3034D4-2012-4F10-A9C9-907262B10B6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2">
                <a:lumMod val="5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11" y="5230419"/>
            <a:ext cx="2549581" cy="1479084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F838AA-4B75-42AE-ACD2-C08C63041C5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760" y="5852253"/>
            <a:ext cx="56769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8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ark, sitting, table, light&#10;&#10;Description automatically generated">
            <a:extLst>
              <a:ext uri="{FF2B5EF4-FFF2-40B4-BE49-F238E27FC236}">
                <a16:creationId xmlns:a16="http://schemas.microsoft.com/office/drawing/2014/main" id="{1ECD0C06-AB3A-42F1-9FE7-3E2976BDF7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4" b="11258"/>
          <a:stretch/>
        </p:blipFill>
        <p:spPr>
          <a:xfrm>
            <a:off x="20" y="2030"/>
            <a:ext cx="9143980" cy="6855970"/>
          </a:xfrm>
          <a:prstGeom prst="rect">
            <a:avLst/>
          </a:prstGeom>
        </p:spPr>
      </p:pic>
      <p:sp>
        <p:nvSpPr>
          <p:cNvPr id="15" name="Rectangle 9">
            <a:extLst>
              <a:ext uri="{FF2B5EF4-FFF2-40B4-BE49-F238E27FC236}">
                <a16:creationId xmlns:a16="http://schemas.microsoft.com/office/drawing/2014/main" id="{BD1CAB03-F6A4-4736-85F6-261056424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"/>
            <a:ext cx="9144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3E2321B3-5D47-422E-8DD6-192DA485F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11FC1D-2005-496C-BB7A-6DCE15995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50" y="933957"/>
            <a:ext cx="6751097" cy="28832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marL="0" indent="0"/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When the night has come</a:t>
            </a:r>
            <a:b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</a:b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And the land is dark</a:t>
            </a:r>
            <a:b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</a:b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And the moon is the only light we’ll see,</a:t>
            </a:r>
            <a:b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</a:b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I won’t be afraid, </a:t>
            </a:r>
            <a:b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</a:b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Just as long as</a:t>
            </a:r>
            <a:b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</a:br>
            <a:r>
              <a:rPr lang="en-US" sz="28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You stand by me</a:t>
            </a:r>
            <a:br>
              <a:rPr lang="en-US" sz="1900" dirty="0"/>
            </a:br>
            <a:endParaRPr lang="en-US" sz="1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27C75-5E5D-4FD6-914D-D3A852EA1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6451" y="3602038"/>
            <a:ext cx="6751097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>
                <a:ln>
                  <a:solidFill>
                    <a:schemeClr val="accent6">
                      <a:lumMod val="75000"/>
                    </a:schemeClr>
                  </a:solidFill>
                </a:ln>
              </a:rPr>
              <a:t>-Ben E. King</a:t>
            </a:r>
          </a:p>
        </p:txBody>
      </p:sp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5771F7B4-D36B-4F89-A7BE-2EC72D5148D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10000"/>
              </a:clrFrom>
              <a:clrTo>
                <a:srgbClr val="010000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2" y="5758523"/>
            <a:ext cx="3060700" cy="889000"/>
          </a:xfrm>
          <a:prstGeom prst="rect">
            <a:avLst/>
          </a:prstGeom>
        </p:spPr>
      </p:pic>
      <p:pic>
        <p:nvPicPr>
          <p:cNvPr id="20" name="Picture 19" descr="A picture containing sign&#10;&#10;Description automatically generated">
            <a:extLst>
              <a:ext uri="{FF2B5EF4-FFF2-40B4-BE49-F238E27FC236}">
                <a16:creationId xmlns:a16="http://schemas.microsoft.com/office/drawing/2014/main" id="{B294D430-8B4E-4492-BD27-9ACF5D4923C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16" y="5687837"/>
            <a:ext cx="5002302" cy="95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9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A894-610E-44E2-B14C-879D86D7A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Faith means living with uncertainty- feeling your way through life, letting your heart guide you like a lantern in the dark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8F54E5-9063-4B35-A62D-D71AE82ECB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you think Light, think Lytle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446AC-3C57-4E27-8D6D-EA934BBEAE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Betterlifethoughts.com</a:t>
            </a:r>
          </a:p>
        </p:txBody>
      </p:sp>
    </p:spTree>
    <p:extLst>
      <p:ext uri="{BB962C8B-B14F-4D97-AF65-F5344CB8AC3E}">
        <p14:creationId xmlns:p14="http://schemas.microsoft.com/office/powerpoint/2010/main" val="2707483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2EFAC-B3E6-4287-BA85-DFE27380C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Tyler Knott Gregson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AA5BA-17C5-468B-B3E8-C852EA6421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are the silver lining in any and every dark cloud we could ever find.  There is no need to go looking for the light when you bring it with you.</a:t>
            </a:r>
          </a:p>
        </p:txBody>
      </p:sp>
    </p:spTree>
    <p:extLst>
      <p:ext uri="{BB962C8B-B14F-4D97-AF65-F5344CB8AC3E}">
        <p14:creationId xmlns:p14="http://schemas.microsoft.com/office/powerpoint/2010/main" val="32002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BCE-4445-401D-9855-34CF7DE55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Michael </a:t>
            </a:r>
            <a:r>
              <a:rPr lang="en-US" dirty="0" err="1"/>
              <a:t>D’Aulerio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D30E5-D42A-4113-90DB-A6AD8302E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was in the darkness where I found the light. When I let go of my pride, my humility grew.  It took enormous suffering to align with an infinite joy.</a:t>
            </a:r>
          </a:p>
        </p:txBody>
      </p:sp>
    </p:spTree>
    <p:extLst>
      <p:ext uri="{BB962C8B-B14F-4D97-AF65-F5344CB8AC3E}">
        <p14:creationId xmlns:p14="http://schemas.microsoft.com/office/powerpoint/2010/main" val="27573941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FBCF3-F166-4BD5-AB16-51DF95167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Start being brave about everything, driving out darkness and spreading light as well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290464-1873-417A-A297-C684F0CB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 Catherine of Sienna</a:t>
            </a:r>
          </a:p>
        </p:txBody>
      </p:sp>
    </p:spTree>
    <p:extLst>
      <p:ext uri="{BB962C8B-B14F-4D97-AF65-F5344CB8AC3E}">
        <p14:creationId xmlns:p14="http://schemas.microsoft.com/office/powerpoint/2010/main" val="1138152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9E715-1B1D-48DE-B168-12E23C013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TKW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31466-50F8-414B-8DFF-F1CFC2386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world has seen our darkness</a:t>
            </a:r>
          </a:p>
          <a:p>
            <a:pPr marL="0" indent="0">
              <a:buNone/>
            </a:pPr>
            <a:r>
              <a:rPr lang="en-US" dirty="0"/>
              <a:t>Now</a:t>
            </a:r>
          </a:p>
          <a:p>
            <a:pPr marL="0" indent="0">
              <a:buNone/>
            </a:pPr>
            <a:r>
              <a:rPr lang="en-US" dirty="0"/>
              <a:t>Let’s show it out light</a:t>
            </a:r>
          </a:p>
        </p:txBody>
      </p:sp>
    </p:spTree>
    <p:extLst>
      <p:ext uri="{BB962C8B-B14F-4D97-AF65-F5344CB8AC3E}">
        <p14:creationId xmlns:p14="http://schemas.microsoft.com/office/powerpoint/2010/main" val="28407972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B29E-DF40-4EB0-AA2C-D10F32C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Elder Hales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3BAF-104C-4CE1-A5A4-D1C7C2684F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Don’t confuse light with darkness, and darkness with light.</a:t>
            </a:r>
          </a:p>
        </p:txBody>
      </p:sp>
    </p:spTree>
    <p:extLst>
      <p:ext uri="{BB962C8B-B14F-4D97-AF65-F5344CB8AC3E}">
        <p14:creationId xmlns:p14="http://schemas.microsoft.com/office/powerpoint/2010/main" val="381587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858CE-3181-42BD-8B28-CF3579F40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We’ve all got both Light and Dark inside of us.  What matters is the part we choose to act on, that’s who we really are.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67B995-99EF-4A1C-BCA6-1F92BE9B0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Sirius Black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BBA006-BC42-40B7-A54B-CD7A47972A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J.K. Rowling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11FCA-0312-494B-8035-5E1A81E25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81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F7680B5-1A78-4401-BA9A-78832F0FD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9144000" cy="7429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0F21DC9-D0AC-495C-8CC8-D5DDF8C11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26B82D7-D05B-412B-9A0D-6430BCD11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1E1838EA-1FA2-4DC4-B182-B8D2C57E7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643464"/>
            <a:ext cx="7207758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69A52-7E25-4F6E-AF3E-E6661FAE6C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60763" y="10"/>
            <a:ext cx="513964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5EF1C-7B7D-4CED-AB8E-B2EAD471D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477" y="992221"/>
            <a:ext cx="4685481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pPr defTabSz="914400"/>
            <a:r>
              <a:rPr lang="en-US" sz="4200"/>
              <a:t>I wish I could show you when you are lonely or in darkness the astonishing light of your own being.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D9876-978A-432D-A4CC-B50726CE7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3754" y="4842674"/>
            <a:ext cx="2522925" cy="765408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 defTabSz="914400"/>
            <a:r>
              <a:rPr lang="en-US" sz="1700" dirty="0"/>
              <a:t>Persia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9A063B9-609F-4738-BCDC-6E6E67C7F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90722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5B0D1C6-45A5-48FB-8EEA-28DD836D7A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396" y="5709826"/>
            <a:ext cx="4559453" cy="87472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FD84B689-C50F-4585-95A4-EC4F1045EF0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40" y="5996112"/>
            <a:ext cx="3910963" cy="5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612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99155B9-6320-4AB5-A815-8A2754562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8" cy="6856214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8C8C93E-9FC1-4F90-84AA-3225E470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4206" y="240352"/>
            <a:ext cx="3462391" cy="3866892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“Luminous beings are we, not this crude matter”</a:t>
            </a:r>
            <a:br>
              <a:rPr lang="en-US" sz="2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</a:br>
            <a:r>
              <a:rPr lang="en-US" sz="25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-Yoda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5C7873-379F-44B9-9BE9-5B724B137D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5660893"/>
            <a:ext cx="6441895" cy="1107288"/>
          </a:xfr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indent="0" algn="ctr"/>
            <a:r>
              <a:rPr lang="en-US" sz="5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May the 4</a:t>
            </a:r>
            <a:r>
              <a:rPr lang="en-US" sz="5600" b="1" baseline="30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th</a:t>
            </a:r>
            <a:r>
              <a:rPr lang="en-US" sz="5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accent6">
                      <a:lumMod val="75000"/>
                    </a:schemeClr>
                  </a:outerShdw>
                </a:effectLst>
                <a:latin typeface="Copperplate Gothic Bold" panose="020E0705020206020404" pitchFamily="34" charset="0"/>
              </a:rPr>
              <a:t> be with you!</a:t>
            </a:r>
          </a:p>
          <a:p>
            <a:pPr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6225C18D-7D0F-4F8D-8E10-4867AF66CA1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894" y="5163328"/>
            <a:ext cx="2506895" cy="14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3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DDD0B-B315-4749-9596-E71B6278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darkness.  It’s still there.</a:t>
            </a:r>
            <a:br>
              <a:rPr lang="en-US" dirty="0"/>
            </a:br>
            <a:r>
              <a:rPr lang="en-US" dirty="0"/>
              <a:t>Maybe it’ll never really fully go away.  Maybe it’s there to remind us to look at the light that surrounds us.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9977-B28A-46CA-8F3A-F217E4B1A0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533B19-3FE7-4575-BB2F-0774FF4EBA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Wonder Park</a:t>
            </a:r>
          </a:p>
        </p:txBody>
      </p:sp>
    </p:spTree>
    <p:extLst>
      <p:ext uri="{BB962C8B-B14F-4D97-AF65-F5344CB8AC3E}">
        <p14:creationId xmlns:p14="http://schemas.microsoft.com/office/powerpoint/2010/main" val="2359144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7B988-3CD8-44EF-94B6-D0EDB711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Happiness can be found in the darkest of times if only one remembers to turn on the light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F71178-C8C4-426C-B3D8-54FE27C41D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25D4A-A3EF-4CF2-8D38-613C48CD1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75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1FD1-9C6B-4122-A3D3-557CA3B9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F1B98D-EF12-4681-B3E9-FB908054B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FD2C4-D053-43F0-B282-85EDB8ECE9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57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5C3EF-77AA-4ECB-9CDD-A432C091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211" y="5399259"/>
            <a:ext cx="2727789" cy="1456267"/>
          </a:xfrm>
        </p:spPr>
        <p:txBody>
          <a:bodyPr/>
          <a:lstStyle/>
          <a:p>
            <a:r>
              <a:rPr lang="en-US" dirty="0">
                <a:ln w="3175" cmpd="sng">
                  <a:solidFill>
                    <a:schemeClr val="bg1"/>
                  </a:solidFill>
                </a:ln>
                <a:latin typeface="Britannic Bold" panose="020B0903060703020204" pitchFamily="34" charset="0"/>
              </a:rPr>
              <a:t>-Nikola Tesla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194AE-EF1A-4C13-B850-93A75B4F3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5276" y="282445"/>
            <a:ext cx="5013788" cy="5119288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US" sz="32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“If hate could be turned into electricity, it would light up the world.</a:t>
            </a:r>
          </a:p>
          <a:p>
            <a:pPr marL="0" indent="0" algn="r">
              <a:buNone/>
            </a:pPr>
            <a:endParaRPr lang="en-US" sz="3200" b="1" dirty="0">
              <a:ln>
                <a:solidFill>
                  <a:schemeClr val="accent4">
                    <a:lumMod val="50000"/>
                  </a:schemeClr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Britannic Bold" panose="020B0903060703020204" pitchFamily="34" charset="0"/>
              <a:cs typeface="Aharoni" panose="02010803020104030203" pitchFamily="2" charset="-79"/>
            </a:endParaRPr>
          </a:p>
          <a:p>
            <a:pPr marL="0" indent="0" algn="r">
              <a:buNone/>
            </a:pPr>
            <a:r>
              <a:rPr lang="en-US" sz="3200" b="1" dirty="0">
                <a:ln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Britannic Bold" panose="020B0903060703020204" pitchFamily="34" charset="0"/>
                <a:cs typeface="Aharoni" panose="02010803020104030203" pitchFamily="2" charset="-79"/>
              </a:rPr>
              <a:t>Peace can only come as a natural consequence of universal enlightenment and merging of races, we ae still far from this blissful realization.”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A04E22F-3419-4E36-81A2-6FA5B292E78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5499347"/>
            <a:ext cx="2337723" cy="135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89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B1DE69F-569C-4A49-8E50-4093C135A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9144000" cy="7429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B488F5-9CE4-4346-B22F-600286ED4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76596F-57DF-4A0C-96D9-046DC3B3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6176A8D-754E-4699-9AAC-A833466A20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844095" y="643464"/>
            <a:ext cx="7207758" cy="155448"/>
          </a:xfrm>
          <a:prstGeom prst="rect">
            <a:avLst/>
          </a:prstGeom>
          <a:noFill/>
          <a:ln>
            <a:noFill/>
          </a:ln>
        </p:spPr>
      </p:pic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374BF5C-C264-47AF-9C49-1875F88B9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A9A5156-A214-495D-9493-B85A2B08F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8769"/>
            <a:ext cx="9144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ACC917-AF88-407E-BE96-35DD3055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4" y="988098"/>
            <a:ext cx="2250983" cy="3877816"/>
          </a:xfrm>
        </p:spPr>
        <p:txBody>
          <a:bodyPr vert="horz" lIns="91440" tIns="45720" rIns="91440" bIns="0" rtlCol="0" anchor="b">
            <a:noAutofit/>
          </a:bodyPr>
          <a:lstStyle/>
          <a:p>
            <a:pPr defTabSz="914400"/>
            <a:r>
              <a:rPr lang="en-US" sz="2400" b="1" dirty="0"/>
              <a:t>“Darkness cannot drive out darkness;</a:t>
            </a:r>
            <a:br>
              <a:rPr lang="en-US" sz="2400" b="1" dirty="0"/>
            </a:br>
            <a:r>
              <a:rPr lang="en-US" sz="2400" b="1" dirty="0"/>
              <a:t>Only </a:t>
            </a:r>
            <a:r>
              <a:rPr lang="en-US" b="1" i="1" dirty="0">
                <a:ln>
                  <a:solidFill>
                    <a:schemeClr val="accent5">
                      <a:lumMod val="75000"/>
                    </a:schemeClr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8000">
                      <a:srgbClr val="FFFF99"/>
                    </a:gs>
                    <a:gs pos="83000">
                      <a:srgbClr val="FF9933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LIGHT</a:t>
            </a:r>
            <a:r>
              <a:rPr lang="en-US" sz="2400" b="1" dirty="0"/>
              <a:t> can do that.</a:t>
            </a:r>
            <a:br>
              <a:rPr lang="en-US" sz="2400" b="1" dirty="0"/>
            </a:br>
            <a:r>
              <a:rPr lang="en-US" sz="2400" b="1" dirty="0"/>
              <a:t>Hate cannot drive out hate;</a:t>
            </a:r>
            <a:br>
              <a:rPr lang="en-US" sz="2400" b="1" dirty="0"/>
            </a:br>
            <a:r>
              <a:rPr lang="en-US" sz="2400" b="1" dirty="0"/>
              <a:t>Only </a:t>
            </a:r>
            <a:r>
              <a:rPr lang="en-US" b="1" i="1" dirty="0">
                <a:ln>
                  <a:solidFill>
                    <a:srgbClr val="C00000"/>
                  </a:solidFill>
                </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38000">
                      <a:srgbClr val="FF99FF"/>
                    </a:gs>
                    <a:gs pos="83000">
                      <a:srgbClr val="FF0000"/>
                    </a:gs>
                    <a:gs pos="100000">
                      <a:srgbClr val="C00000"/>
                    </a:gs>
                  </a:gsLst>
                  <a:lin ang="5400000" scaled="1"/>
                </a:gradFill>
              </a:rPr>
              <a:t>LOVE</a:t>
            </a:r>
            <a:r>
              <a:rPr lang="en-US" sz="2400" b="1" dirty="0"/>
              <a:t> can do that.”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4320B6-98B0-4ECD-BE6C-9378BEFEA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9371" y="5113304"/>
            <a:ext cx="2363387" cy="619322"/>
          </a:xfrm>
        </p:spPr>
        <p:txBody>
          <a:bodyPr vert="horz" lIns="91440" tIns="91440" rIns="91440" bIns="91440" rtlCol="0">
            <a:noAutofit/>
          </a:bodyPr>
          <a:lstStyle/>
          <a:p>
            <a:pPr defTabSz="914400"/>
            <a:r>
              <a:rPr lang="en-US" b="1" dirty="0"/>
              <a:t>Martin Luther King, Jr.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4043B93-31EA-42C9-A52B-7B10135FC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474" r="75256" b="36564"/>
          <a:stretch/>
        </p:blipFill>
        <p:spPr>
          <a:xfrm>
            <a:off x="491413" y="643464"/>
            <a:ext cx="2125980" cy="1554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6DC251-CF3C-487C-93C0-74344C270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482171"/>
            <a:ext cx="5670087" cy="5149101"/>
            <a:chOff x="3979389" y="482171"/>
            <a:chExt cx="7560115" cy="5149101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CEA138F-B3C3-4365-85E4-0CE0DE739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2192585-FCC1-4D9A-8E7B-940845AD1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F07A6A06-44A6-41CD-B49D-7FAFA5119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903" y="977965"/>
            <a:ext cx="4961398" cy="4135339"/>
          </a:xfrm>
          <a:prstGeom prst="rect">
            <a:avLst/>
          </a:prstGeom>
          <a:solidFill>
            <a:srgbClr val="FFFFFE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C7DBDF9-F39C-410B-882B-FF9228F9C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887997" y="1160541"/>
            <a:ext cx="3893689" cy="386617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74CBFC4-E02A-4F3E-AB09-DAD63A764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9144000" cy="74295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0F181A-95DA-4251-AC11-0C9302264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126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EE696FD-A3D1-467A-8FD8-F83AB307BD42}"/>
              </a:ext>
            </a:extLst>
          </p:cNvPr>
          <p:cNvSpPr txBox="1"/>
          <p:nvPr/>
        </p:nvSpPr>
        <p:spPr>
          <a:xfrm>
            <a:off x="5804169" y="5332961"/>
            <a:ext cx="2850459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5" tooltip="http://web.ac-reims.fr/dsden52/ercom/?Culture-et-civilis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6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11" name="Picture 10" descr="A picture containing sign&#10;&#10;Description automatically generated">
            <a:extLst>
              <a:ext uri="{FF2B5EF4-FFF2-40B4-BE49-F238E27FC236}">
                <a16:creationId xmlns:a16="http://schemas.microsoft.com/office/drawing/2014/main" id="{E60CF957-8F5A-4C09-98D4-700B9269C52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9" y="6131433"/>
            <a:ext cx="4034548" cy="705450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45BB6B9D-A15E-49CB-9D7E-E83DB4EBA70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003" y="6153644"/>
            <a:ext cx="4201658" cy="6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3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>
            <a:extLst>
              <a:ext uri="{FF2B5EF4-FFF2-40B4-BE49-F238E27FC236}">
                <a16:creationId xmlns:a16="http://schemas.microsoft.com/office/drawing/2014/main" id="{027FE0C2-9C19-4FB7-81C0-06ECDD8C0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0" y="228600"/>
            <a:ext cx="2138628" cy="6638625"/>
            <a:chOff x="2487613" y="285750"/>
            <a:chExt cx="2428875" cy="5654676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766EED2-C3B3-40C6-A5D8-FFF5894B9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9CFBF839-A629-4019-9F3D-C15269EEC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E13B7060-C0FD-4F48-BD18-CEC2F6CF4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344E7D3-1355-48C1-9904-2405426C4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A0AFB45-BC4E-4AB7-A8FF-D61849E41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18BD2B14-C775-4442-B02E-E842C96F1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43EE30E-A569-4394-B036-B0954A88D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6178D34-57BD-47F7-A56E-14FC1BB22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FFD3B6D6-3AE3-47BC-97D9-CDA2EFCA6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C34EB72-4D8B-4039-B1FE-891F22FEB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A3A4AF-6FE1-4C4B-9286-35AF8C6E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BF339A0-40DC-4DCB-BF13-4143D7B00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0D9DD5-F48B-4179-BF11-4D156DA02A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412" y="-32"/>
            <a:ext cx="1767505" cy="6853285"/>
            <a:chOff x="6627813" y="195454"/>
            <a:chExt cx="1952625" cy="5678297"/>
          </a:xfrm>
        </p:grpSpPr>
        <p:sp>
          <p:nvSpPr>
            <p:cNvPr id="26" name="Freeform 27">
              <a:extLst>
                <a:ext uri="{FF2B5EF4-FFF2-40B4-BE49-F238E27FC236}">
                  <a16:creationId xmlns:a16="http://schemas.microsoft.com/office/drawing/2014/main" id="{A9168E85-6CFA-435B-8A6B-D32486C90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7" name="Freeform 28">
              <a:extLst>
                <a:ext uri="{FF2B5EF4-FFF2-40B4-BE49-F238E27FC236}">
                  <a16:creationId xmlns:a16="http://schemas.microsoft.com/office/drawing/2014/main" id="{9293C87B-0616-4B2B-B082-B3362CA3F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8" name="Freeform 29">
              <a:extLst>
                <a:ext uri="{FF2B5EF4-FFF2-40B4-BE49-F238E27FC236}">
                  <a16:creationId xmlns:a16="http://schemas.microsoft.com/office/drawing/2014/main" id="{F2728C57-B738-4443-9FC2-3C060715FF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766F97F3-2B2B-4253-BEC7-BC9C7DFF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0" name="Freeform 31">
              <a:extLst>
                <a:ext uri="{FF2B5EF4-FFF2-40B4-BE49-F238E27FC236}">
                  <a16:creationId xmlns:a16="http://schemas.microsoft.com/office/drawing/2014/main" id="{F2F1BCB5-62E3-482A-A671-8514CD517B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1" name="Freeform 32">
              <a:extLst>
                <a:ext uri="{FF2B5EF4-FFF2-40B4-BE49-F238E27FC236}">
                  <a16:creationId xmlns:a16="http://schemas.microsoft.com/office/drawing/2014/main" id="{19B93AE6-0173-4CA9-A70C-F4D5D9B37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2" name="Freeform 33">
              <a:extLst>
                <a:ext uri="{FF2B5EF4-FFF2-40B4-BE49-F238E27FC236}">
                  <a16:creationId xmlns:a16="http://schemas.microsoft.com/office/drawing/2014/main" id="{E7FEE511-B4FE-4967-9E02-B802810A91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3" name="Freeform 34">
              <a:extLst>
                <a:ext uri="{FF2B5EF4-FFF2-40B4-BE49-F238E27FC236}">
                  <a16:creationId xmlns:a16="http://schemas.microsoft.com/office/drawing/2014/main" id="{374E8AF9-DC1D-4FEB-A65B-1F0F82912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4" name="Freeform 35">
              <a:extLst>
                <a:ext uri="{FF2B5EF4-FFF2-40B4-BE49-F238E27FC236}">
                  <a16:creationId xmlns:a16="http://schemas.microsoft.com/office/drawing/2014/main" id="{89BB8488-306B-461B-846C-5E22664AF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987A2146-569C-4EF6-9CA1-D72961EBD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70334992-12F8-4924-B32E-420C3FDB1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A5B2F0D2-1D46-46DD-A818-60309624D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FF1A843A-A6BC-4027-A46F-8EA29D26F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3716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2507F48C-66CC-4AFA-B9A7-360743221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308489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95FFA5E0-4C70-431D-A19D-18415F6C4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0AD5D-B608-4D42-A24B-15068D80D4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477" b="846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BE55C11-4C41-45E4-A00F-83DEE6BB5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3632297"/>
            <a:ext cx="5645712" cy="2170389"/>
          </a:xfrm>
          <a:custGeom>
            <a:avLst/>
            <a:gdLst>
              <a:gd name="connsiteX0" fmla="*/ 0 w 7527616"/>
              <a:gd name="connsiteY0" fmla="*/ 0 h 2170389"/>
              <a:gd name="connsiteX1" fmla="*/ 85411 w 7527616"/>
              <a:gd name="connsiteY1" fmla="*/ 0 h 2170389"/>
              <a:gd name="connsiteX2" fmla="*/ 926533 w 7527616"/>
              <a:gd name="connsiteY2" fmla="*/ 0 h 2170389"/>
              <a:gd name="connsiteX3" fmla="*/ 1114264 w 7527616"/>
              <a:gd name="connsiteY3" fmla="*/ 0 h 2170389"/>
              <a:gd name="connsiteX4" fmla="*/ 6544376 w 7527616"/>
              <a:gd name="connsiteY4" fmla="*/ 0 h 2170389"/>
              <a:gd name="connsiteX5" fmla="*/ 6610082 w 7527616"/>
              <a:gd name="connsiteY5" fmla="*/ 26276 h 2170389"/>
              <a:gd name="connsiteX6" fmla="*/ 6619468 w 7527616"/>
              <a:gd name="connsiteY6" fmla="*/ 36786 h 2170389"/>
              <a:gd name="connsiteX7" fmla="*/ 7506496 w 7527616"/>
              <a:gd name="connsiteY7" fmla="*/ 1024760 h 2170389"/>
              <a:gd name="connsiteX8" fmla="*/ 7506496 w 7527616"/>
              <a:gd name="connsiteY8" fmla="*/ 1140374 h 2170389"/>
              <a:gd name="connsiteX9" fmla="*/ 6619468 w 7527616"/>
              <a:gd name="connsiteY9" fmla="*/ 2133603 h 2170389"/>
              <a:gd name="connsiteX10" fmla="*/ 6610082 w 7527616"/>
              <a:gd name="connsiteY10" fmla="*/ 2144113 h 2170389"/>
              <a:gd name="connsiteX11" fmla="*/ 6544376 w 7527616"/>
              <a:gd name="connsiteY11" fmla="*/ 2170389 h 2170389"/>
              <a:gd name="connsiteX12" fmla="*/ 1114264 w 7527616"/>
              <a:gd name="connsiteY12" fmla="*/ 2170389 h 2170389"/>
              <a:gd name="connsiteX13" fmla="*/ 926533 w 7527616"/>
              <a:gd name="connsiteY13" fmla="*/ 2170389 h 2170389"/>
              <a:gd name="connsiteX14" fmla="*/ 146150 w 7527616"/>
              <a:gd name="connsiteY14" fmla="*/ 2170389 h 2170389"/>
              <a:gd name="connsiteX15" fmla="*/ 0 w 7527616"/>
              <a:gd name="connsiteY15" fmla="*/ 2170389 h 2170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527616" h="2170389">
                <a:moveTo>
                  <a:pt x="0" y="0"/>
                </a:moveTo>
                <a:lnTo>
                  <a:pt x="85411" y="0"/>
                </a:lnTo>
                <a:cubicBezTo>
                  <a:pt x="290008" y="0"/>
                  <a:pt x="562804" y="0"/>
                  <a:pt x="926533" y="0"/>
                </a:cubicBezTo>
                <a:cubicBezTo>
                  <a:pt x="926533" y="0"/>
                  <a:pt x="926533" y="0"/>
                  <a:pt x="1114264" y="0"/>
                </a:cubicBezTo>
                <a:cubicBezTo>
                  <a:pt x="1114264" y="0"/>
                  <a:pt x="1114264" y="0"/>
                  <a:pt x="6544376" y="0"/>
                </a:cubicBezTo>
                <a:cubicBezTo>
                  <a:pt x="6567842" y="0"/>
                  <a:pt x="6591309" y="10510"/>
                  <a:pt x="6610082" y="26276"/>
                </a:cubicBezTo>
                <a:cubicBezTo>
                  <a:pt x="6614775" y="26276"/>
                  <a:pt x="6619468" y="31531"/>
                  <a:pt x="6619468" y="36786"/>
                </a:cubicBezTo>
                <a:cubicBezTo>
                  <a:pt x="6619468" y="36786"/>
                  <a:pt x="6619468" y="36786"/>
                  <a:pt x="7506496" y="1024760"/>
                </a:cubicBezTo>
                <a:cubicBezTo>
                  <a:pt x="7534656" y="1056291"/>
                  <a:pt x="7534656" y="1108843"/>
                  <a:pt x="7506496" y="1140374"/>
                </a:cubicBezTo>
                <a:cubicBezTo>
                  <a:pt x="7506496" y="1140374"/>
                  <a:pt x="7506496" y="1140374"/>
                  <a:pt x="6619468" y="2133603"/>
                </a:cubicBezTo>
                <a:cubicBezTo>
                  <a:pt x="6619468" y="2133603"/>
                  <a:pt x="6614775" y="2138858"/>
                  <a:pt x="6610082" y="2144113"/>
                </a:cubicBezTo>
                <a:cubicBezTo>
                  <a:pt x="6591309" y="2159879"/>
                  <a:pt x="6567842" y="2170389"/>
                  <a:pt x="6544376" y="2170389"/>
                </a:cubicBezTo>
                <a:cubicBezTo>
                  <a:pt x="6544376" y="2170389"/>
                  <a:pt x="6544376" y="2170389"/>
                  <a:pt x="1114264" y="2170389"/>
                </a:cubicBezTo>
                <a:cubicBezTo>
                  <a:pt x="1114264" y="2170389"/>
                  <a:pt x="1114264" y="2170389"/>
                  <a:pt x="926533" y="2170389"/>
                </a:cubicBezTo>
                <a:cubicBezTo>
                  <a:pt x="926533" y="2170389"/>
                  <a:pt x="926533" y="2170389"/>
                  <a:pt x="146150" y="2170389"/>
                </a:cubicBezTo>
                <a:lnTo>
                  <a:pt x="0" y="2170389"/>
                </a:lnTo>
                <a:close/>
              </a:path>
            </a:pathLst>
          </a:custGeom>
          <a:solidFill>
            <a:srgbClr val="644238">
              <a:alpha val="87843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38085-F819-48C3-9778-DFCEC743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956" y="3786993"/>
            <a:ext cx="4552549" cy="184177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700" dirty="0">
                <a:solidFill>
                  <a:srgbClr val="FEFFFF"/>
                </a:solidFill>
                <a:latin typeface="Franklin Gothic Demi" panose="020B0703020102020204" pitchFamily="34" charset="0"/>
              </a:rPr>
              <a:t>I believe God is in me as the sun is in the color and fragrances of the flower- the light in my darkness, the voice in my silence.</a:t>
            </a:r>
            <a:br>
              <a:rPr lang="en-US" sz="1200" dirty="0">
                <a:solidFill>
                  <a:srgbClr val="FEFFFF"/>
                </a:solidFill>
              </a:rPr>
            </a:br>
            <a:endParaRPr lang="en-US" sz="1200" dirty="0">
              <a:solidFill>
                <a:srgbClr val="FE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E93484-1A37-4CC5-9813-9C7CEBC2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6844" y="5233277"/>
            <a:ext cx="4090671" cy="5249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dirty="0">
                <a:solidFill>
                  <a:srgbClr val="FEFFFF"/>
                </a:solidFill>
                <a:latin typeface="Franklin Gothic Demi" panose="020B0703020102020204" pitchFamily="34" charset="0"/>
              </a:rPr>
              <a:t>-Hellen Keller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4265B3-21E9-445D-B76F-2848F84CF0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bg1">
                <a:lumMod val="75000"/>
                <a:lumOff val="2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7356" y="5668843"/>
            <a:ext cx="4845884" cy="1153449"/>
          </a:xfrm>
          <a:prstGeom prst="rect">
            <a:avLst/>
          </a:prstGeom>
        </p:spPr>
      </p:pic>
      <p:pic>
        <p:nvPicPr>
          <p:cNvPr id="42" name="Picture 41" descr="A close up of a sign&#10;&#10;Description automatically generated">
            <a:extLst>
              <a:ext uri="{FF2B5EF4-FFF2-40B4-BE49-F238E27FC236}">
                <a16:creationId xmlns:a16="http://schemas.microsoft.com/office/drawing/2014/main" id="{51FD2608-7CA3-4A5B-B05A-B7003402F04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15" y="4554551"/>
            <a:ext cx="3962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79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EFAF5D36-7988-4310-8B2D-E5F09D9BE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F953B1DA-E7D8-48BB-8D67-425C7F7E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6">
              <a:extLst>
                <a:ext uri="{FF2B5EF4-FFF2-40B4-BE49-F238E27FC236}">
                  <a16:creationId xmlns:a16="http://schemas.microsoft.com/office/drawing/2014/main" id="{319C148B-5C23-49B7-A373-AC1B7510B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10B3CBEC-E6ED-4132-A94F-47AB0B93A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8">
              <a:extLst>
                <a:ext uri="{FF2B5EF4-FFF2-40B4-BE49-F238E27FC236}">
                  <a16:creationId xmlns:a16="http://schemas.microsoft.com/office/drawing/2014/main" id="{6607A26B-7FD4-4FE9-BCFA-2D1303693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9">
              <a:extLst>
                <a:ext uri="{FF2B5EF4-FFF2-40B4-BE49-F238E27FC236}">
                  <a16:creationId xmlns:a16="http://schemas.microsoft.com/office/drawing/2014/main" id="{C00169AA-D2E0-467C-9CAE-BBF421EA3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10">
              <a:extLst>
                <a:ext uri="{FF2B5EF4-FFF2-40B4-BE49-F238E27FC236}">
                  <a16:creationId xmlns:a16="http://schemas.microsoft.com/office/drawing/2014/main" id="{24C43ADE-E7DB-48BC-B5F6-0C48D7AE4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F9B6CF03-8C6F-4A69-B803-56DF55616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12">
              <a:extLst>
                <a:ext uri="{FF2B5EF4-FFF2-40B4-BE49-F238E27FC236}">
                  <a16:creationId xmlns:a16="http://schemas.microsoft.com/office/drawing/2014/main" id="{0A6864AE-A239-4CD6-9D34-6CF7188F1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13">
              <a:extLst>
                <a:ext uri="{FF2B5EF4-FFF2-40B4-BE49-F238E27FC236}">
                  <a16:creationId xmlns:a16="http://schemas.microsoft.com/office/drawing/2014/main" id="{B71C308D-6936-4397-A8AF-6D19C6EC0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14">
              <a:extLst>
                <a:ext uri="{FF2B5EF4-FFF2-40B4-BE49-F238E27FC236}">
                  <a16:creationId xmlns:a16="http://schemas.microsoft.com/office/drawing/2014/main" id="{FBD50843-2012-4AE6-91C9-537612E73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15">
              <a:extLst>
                <a:ext uri="{FF2B5EF4-FFF2-40B4-BE49-F238E27FC236}">
                  <a16:creationId xmlns:a16="http://schemas.microsoft.com/office/drawing/2014/main" id="{A676FD4C-815C-452E-8046-28FEA7382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66D402BD-5FE7-427A-8AE9-02D604B4C2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7">
              <a:extLst>
                <a:ext uri="{FF2B5EF4-FFF2-40B4-BE49-F238E27FC236}">
                  <a16:creationId xmlns:a16="http://schemas.microsoft.com/office/drawing/2014/main" id="{AA120BAC-3891-4E44-8E77-F37600AC72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8">
              <a:extLst>
                <a:ext uri="{FF2B5EF4-FFF2-40B4-BE49-F238E27FC236}">
                  <a16:creationId xmlns:a16="http://schemas.microsoft.com/office/drawing/2014/main" id="{DCD27D48-C30F-4CF5-8C39-64561E5AC8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9">
              <a:extLst>
                <a:ext uri="{FF2B5EF4-FFF2-40B4-BE49-F238E27FC236}">
                  <a16:creationId xmlns:a16="http://schemas.microsoft.com/office/drawing/2014/main" id="{BFB24C59-0439-4A08-B2D7-11CBD9E230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20">
              <a:extLst>
                <a:ext uri="{FF2B5EF4-FFF2-40B4-BE49-F238E27FC236}">
                  <a16:creationId xmlns:a16="http://schemas.microsoft.com/office/drawing/2014/main" id="{55E56104-C1D3-474D-8F49-E66410000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21">
              <a:extLst>
                <a:ext uri="{FF2B5EF4-FFF2-40B4-BE49-F238E27FC236}">
                  <a16:creationId xmlns:a16="http://schemas.microsoft.com/office/drawing/2014/main" id="{17D49068-5D60-449A-95AE-939E83EB9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22">
              <a:extLst>
                <a:ext uri="{FF2B5EF4-FFF2-40B4-BE49-F238E27FC236}">
                  <a16:creationId xmlns:a16="http://schemas.microsoft.com/office/drawing/2014/main" id="{4D4CF5CD-E36E-43E6-8712-A4880FFEA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23">
              <a:extLst>
                <a:ext uri="{FF2B5EF4-FFF2-40B4-BE49-F238E27FC236}">
                  <a16:creationId xmlns:a16="http://schemas.microsoft.com/office/drawing/2014/main" id="{56A4EB06-C425-440E-BFF0-2D0E82E70D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F2E2BED-E728-4BDF-A0D9-965E2E6CE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51969" y="1186483"/>
            <a:ext cx="6636259" cy="4477933"/>
            <a:chOff x="1669293" y="1186483"/>
            <a:chExt cx="8848345" cy="4477933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4D555CD5-B818-433B-91B0-050C20215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7" name="Isosceles Triangle 86">
              <a:extLst>
                <a:ext uri="{FF2B5EF4-FFF2-40B4-BE49-F238E27FC236}">
                  <a16:creationId xmlns:a16="http://schemas.microsoft.com/office/drawing/2014/main" id="{942D9584-E3E3-42F2-A08D-053C79553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2A66E12-53B9-47C5-AA58-6A5008195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16D77659-9698-419A-ACF5-1E5AC6536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77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36707270-7F99-49E7-9A0D-163372443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93" name="Freeform 5">
              <a:extLst>
                <a:ext uri="{FF2B5EF4-FFF2-40B4-BE49-F238E27FC236}">
                  <a16:creationId xmlns:a16="http://schemas.microsoft.com/office/drawing/2014/main" id="{111294BD-48EE-40D8-A6DA-65E59DE38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6">
              <a:extLst>
                <a:ext uri="{FF2B5EF4-FFF2-40B4-BE49-F238E27FC236}">
                  <a16:creationId xmlns:a16="http://schemas.microsoft.com/office/drawing/2014/main" id="{AC3864A1-AE73-421C-B2EC-6FFB885AC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">
              <a:extLst>
                <a:ext uri="{FF2B5EF4-FFF2-40B4-BE49-F238E27FC236}">
                  <a16:creationId xmlns:a16="http://schemas.microsoft.com/office/drawing/2014/main" id="{2A35337D-1ABF-4B84-AB16-664EB8EB7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8">
              <a:extLst>
                <a:ext uri="{FF2B5EF4-FFF2-40B4-BE49-F238E27FC236}">
                  <a16:creationId xmlns:a16="http://schemas.microsoft.com/office/drawing/2014/main" id="{DC9E3582-4826-4508-AD50-281B98C10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">
              <a:extLst>
                <a:ext uri="{FF2B5EF4-FFF2-40B4-BE49-F238E27FC236}">
                  <a16:creationId xmlns:a16="http://schemas.microsoft.com/office/drawing/2014/main" id="{2B0C3E26-42CD-4DE0-B3C4-94381B4E2D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">
              <a:extLst>
                <a:ext uri="{FF2B5EF4-FFF2-40B4-BE49-F238E27FC236}">
                  <a16:creationId xmlns:a16="http://schemas.microsoft.com/office/drawing/2014/main" id="{7E743A97-B3F8-41E0-A370-7DF591307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">
              <a:extLst>
                <a:ext uri="{FF2B5EF4-FFF2-40B4-BE49-F238E27FC236}">
                  <a16:creationId xmlns:a16="http://schemas.microsoft.com/office/drawing/2014/main" id="{78854814-E8CE-46BC-80C2-29F88EA73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">
              <a:extLst>
                <a:ext uri="{FF2B5EF4-FFF2-40B4-BE49-F238E27FC236}">
                  <a16:creationId xmlns:a16="http://schemas.microsoft.com/office/drawing/2014/main" id="{90704826-A788-44F9-BF1E-3ABA653B1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3">
              <a:extLst>
                <a:ext uri="{FF2B5EF4-FFF2-40B4-BE49-F238E27FC236}">
                  <a16:creationId xmlns:a16="http://schemas.microsoft.com/office/drawing/2014/main" id="{377CD025-F779-43A0-9179-7B96B69DF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4">
              <a:extLst>
                <a:ext uri="{FF2B5EF4-FFF2-40B4-BE49-F238E27FC236}">
                  <a16:creationId xmlns:a16="http://schemas.microsoft.com/office/drawing/2014/main" id="{C854CD22-88F5-4ED4-B0C7-7DB645401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">
              <a:extLst>
                <a:ext uri="{FF2B5EF4-FFF2-40B4-BE49-F238E27FC236}">
                  <a16:creationId xmlns:a16="http://schemas.microsoft.com/office/drawing/2014/main" id="{4ACF8F2A-C88B-46AD-8BF0-A84757304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8B569164-6E36-4A4F-93CF-C852B2C21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7">
              <a:extLst>
                <a:ext uri="{FF2B5EF4-FFF2-40B4-BE49-F238E27FC236}">
                  <a16:creationId xmlns:a16="http://schemas.microsoft.com/office/drawing/2014/main" id="{B19E609B-527F-4898-AF65-FCC311A8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B17F6462-AAE0-47DA-944B-A4E420FE7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9">
              <a:extLst>
                <a:ext uri="{FF2B5EF4-FFF2-40B4-BE49-F238E27FC236}">
                  <a16:creationId xmlns:a16="http://schemas.microsoft.com/office/drawing/2014/main" id="{402B9DEC-138A-4EEF-825B-72E268844E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20">
              <a:extLst>
                <a:ext uri="{FF2B5EF4-FFF2-40B4-BE49-F238E27FC236}">
                  <a16:creationId xmlns:a16="http://schemas.microsoft.com/office/drawing/2014/main" id="{5053ACE3-64C0-45A3-9DA0-9FEDDC923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21">
              <a:extLst>
                <a:ext uri="{FF2B5EF4-FFF2-40B4-BE49-F238E27FC236}">
                  <a16:creationId xmlns:a16="http://schemas.microsoft.com/office/drawing/2014/main" id="{06142E98-71A8-4BEE-88D0-73AFFAA15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22">
              <a:extLst>
                <a:ext uri="{FF2B5EF4-FFF2-40B4-BE49-F238E27FC236}">
                  <a16:creationId xmlns:a16="http://schemas.microsoft.com/office/drawing/2014/main" id="{642ED77A-A8FF-4709-B703-AE681AD8E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3">
              <a:extLst>
                <a:ext uri="{FF2B5EF4-FFF2-40B4-BE49-F238E27FC236}">
                  <a16:creationId xmlns:a16="http://schemas.microsoft.com/office/drawing/2014/main" id="{D7BE1FEA-7C1E-41F1-A0E3-F316AB6EF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463A3B71-5A44-4B75-8C46-A7BD3EF135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00" r="-2" b="9808"/>
          <a:stretch/>
        </p:blipFill>
        <p:spPr>
          <a:xfrm>
            <a:off x="20" y="10"/>
            <a:ext cx="9143752" cy="4120995"/>
          </a:xfrm>
          <a:prstGeom prst="rect">
            <a:avLst/>
          </a:prstGeom>
          <a:ln w="12700">
            <a:noFill/>
          </a:ln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5976A4B-3862-4DD9-BBF1-1F77773F1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206292"/>
            <a:ext cx="9144574" cy="1771275"/>
            <a:chOff x="1" y="3893141"/>
            <a:chExt cx="12192755" cy="1771275"/>
          </a:xfrm>
        </p:grpSpPr>
        <p:sp>
          <p:nvSpPr>
            <p:cNvPr id="114" name="Isosceles Triangle 39">
              <a:extLst>
                <a:ext uri="{FF2B5EF4-FFF2-40B4-BE49-F238E27FC236}">
                  <a16:creationId xmlns:a16="http://schemas.microsoft.com/office/drawing/2014/main" id="{4E26DA03-9EA7-4CA6-BAAA-1D0604CB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7EE11675-3E2F-4EF8-B41A-0733199FB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3893141"/>
              <a:ext cx="12192755" cy="14202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43B4F-302F-48F9-BFAD-B66C9D4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11" y="4209494"/>
            <a:ext cx="8191899" cy="1387322"/>
          </a:xfrm>
        </p:spPr>
        <p:txBody>
          <a:bodyPr vert="horz" lIns="228600" tIns="228600" rIns="228600" bIns="0" rtlCol="0" anchor="b">
            <a:normAutofit fontScale="90000"/>
          </a:bodyPr>
          <a:lstStyle/>
          <a:p>
            <a:pPr defTabSz="914400">
              <a:lnSpc>
                <a:spcPct val="80000"/>
              </a:lnSpc>
            </a:pPr>
            <a:r>
              <a:rPr lang="en-US" sz="3100" spc="-150" dirty="0">
                <a:latin typeface="Aharoni" panose="02010803020104030203" pitchFamily="2" charset="-79"/>
                <a:cs typeface="Aharoni" panose="02010803020104030203" pitchFamily="2" charset="-79"/>
              </a:rPr>
              <a:t>Whenever you see darkness, there is an extraordinary opportunity for the light to burn brighter</a:t>
            </a:r>
            <a:br>
              <a:rPr lang="en-US" sz="1400" spc="-150" dirty="0"/>
            </a:br>
            <a:endParaRPr lang="en-US" sz="1400" spc="-15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4239F-E513-4BF9-BC76-9DE2222377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8689" y="5279400"/>
            <a:ext cx="1917567" cy="522636"/>
          </a:xfrm>
        </p:spPr>
        <p:txBody>
          <a:bodyPr vert="horz" lIns="91440" tIns="0" rIns="91440" bIns="45720" rtlCol="0">
            <a:normAutofit/>
          </a:bodyPr>
          <a:lstStyle/>
          <a:p>
            <a:pPr defTabSz="914400">
              <a:lnSpc>
                <a:spcPct val="100000"/>
              </a:lnSpc>
              <a:spcBef>
                <a:spcPts val="1000"/>
              </a:spcBef>
            </a:pPr>
            <a:r>
              <a:rPr lang="en-US" dirty="0"/>
              <a:t>Bono</a:t>
            </a:r>
          </a:p>
        </p:txBody>
      </p:sp>
      <p:pic>
        <p:nvPicPr>
          <p:cNvPr id="7" name="Picture 6" descr="A picture containing sign&#10;&#10;Description automatically generated">
            <a:extLst>
              <a:ext uri="{FF2B5EF4-FFF2-40B4-BE49-F238E27FC236}">
                <a16:creationId xmlns:a16="http://schemas.microsoft.com/office/drawing/2014/main" id="{CE0983DA-6C76-4671-8603-F2A01E4D47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22" y="5859496"/>
            <a:ext cx="4876799" cy="935609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95512BD-225B-485D-A06A-8D9CD9D3667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5"/>
              </a:clrFrom>
              <a:clrTo>
                <a:srgbClr val="00000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79" y="5871153"/>
            <a:ext cx="30607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82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93E2C1-687A-4EBA-AEFE-1D8A6C715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397750" cy="6858000"/>
          </a:xfrm>
          <a:prstGeom prst="rect">
            <a:avLst/>
          </a:prstGeom>
        </p:spPr>
      </p:pic>
      <p:pic>
        <p:nvPicPr>
          <p:cNvPr id="8" name="Picture 7" descr="Bokeh arranged into love heart">
            <a:extLst>
              <a:ext uri="{FF2B5EF4-FFF2-40B4-BE49-F238E27FC236}">
                <a16:creationId xmlns:a16="http://schemas.microsoft.com/office/drawing/2014/main" id="{5583D3A7-4321-4B7B-826D-899FEB578A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488" b="12723"/>
          <a:stretch/>
        </p:blipFill>
        <p:spPr>
          <a:xfrm>
            <a:off x="20" y="-223"/>
            <a:ext cx="9143980" cy="68597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ED7AA-0F34-48C3-8ADE-517116033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619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DB25610-0F3D-4AD0-AFB8-A2045404B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3860800" y="1801742"/>
            <a:ext cx="5283200" cy="5073650"/>
          </a:xfrm>
          <a:prstGeom prst="rect">
            <a:avLst/>
          </a:prstGeom>
        </p:spPr>
      </p:pic>
      <p:sp>
        <p:nvSpPr>
          <p:cNvPr id="19" name="Freeform 5">
            <a:extLst>
              <a:ext uri="{FF2B5EF4-FFF2-40B4-BE49-F238E27FC236}">
                <a16:creationId xmlns:a16="http://schemas.microsoft.com/office/drawing/2014/main" id="{381A9DBA-938A-4B80-9236-931C1DD86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4350769" y="2187438"/>
            <a:ext cx="4786054" cy="4660900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/>
          <a:p>
            <a:pPr algn="ctr">
              <a:spcAft>
                <a:spcPts val="750"/>
              </a:spcAft>
              <a:buClr>
                <a:schemeClr val="tx1"/>
              </a:buClr>
              <a:buSzPct val="100000"/>
            </a:pPr>
            <a:endParaRPr lang="en-US" sz="12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06A43-A1FF-4CA1-BCC0-86C8C291C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4872" y="3216138"/>
            <a:ext cx="3385344" cy="2114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2100" cap="all">
                <a:solidFill>
                  <a:schemeClr val="bg2">
                    <a:lumMod val="75000"/>
                  </a:schemeClr>
                </a:solidFill>
              </a:rPr>
              <a:t>Love is heavy and light, bright and dark, hot and cold, sick and healthy, asleep and awake- it is everything except what it is!</a:t>
            </a:r>
            <a:br>
              <a:rPr lang="en-US" sz="2100" cap="all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2100" cap="all">
                <a:solidFill>
                  <a:schemeClr val="bg2">
                    <a:lumMod val="75000"/>
                  </a:schemeClr>
                </a:solidFill>
              </a:rPr>
              <a:t>-William Shakespeare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9DB625AC-1542-4850-99DC-74605F36642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0" y="5208998"/>
            <a:ext cx="2783017" cy="1615350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EECD3D-FBC5-48EF-B916-77EB149FA5D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65" y="5802140"/>
            <a:ext cx="3806087" cy="57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4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he planet earth taken from the outer space">
            <a:extLst>
              <a:ext uri="{FF2B5EF4-FFF2-40B4-BE49-F238E27FC236}">
                <a16:creationId xmlns:a16="http://schemas.microsoft.com/office/drawing/2014/main" id="{DF35338F-C833-4FAF-B038-7AE5B450A9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87"/>
          <a:stretch/>
        </p:blipFill>
        <p:spPr>
          <a:xfrm>
            <a:off x="20" y="2030"/>
            <a:ext cx="4571980" cy="6855970"/>
          </a:xfrm>
          <a:prstGeom prst="rect">
            <a:avLst/>
          </a:prstGeom>
        </p:spPr>
      </p:pic>
      <p:pic>
        <p:nvPicPr>
          <p:cNvPr id="19" name="Picture 18" descr="Young girl with space explorer aspirations">
            <a:extLst>
              <a:ext uri="{FF2B5EF4-FFF2-40B4-BE49-F238E27FC236}">
                <a16:creationId xmlns:a16="http://schemas.microsoft.com/office/drawing/2014/main" id="{17751FDB-60E7-41CD-8DA3-3B0BAB17DD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2" r="11782"/>
          <a:stretch/>
        </p:blipFill>
        <p:spPr>
          <a:xfrm>
            <a:off x="4572000" y="2030"/>
            <a:ext cx="4572000" cy="6855970"/>
          </a:xfrm>
          <a:prstGeom prst="rect">
            <a:avLst/>
          </a:prstGeom>
        </p:spPr>
      </p:pic>
      <p:sp>
        <p:nvSpPr>
          <p:cNvPr id="31" name="Rectangle 23">
            <a:extLst>
              <a:ext uri="{FF2B5EF4-FFF2-40B4-BE49-F238E27FC236}">
                <a16:creationId xmlns:a16="http://schemas.microsoft.com/office/drawing/2014/main" id="{D89040B6-74F3-4BED-9FF4-C61706E2B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3000"/>
                </a:schemeClr>
              </a:gs>
              <a:gs pos="100000">
                <a:sysClr val="windowText" lastClr="000000">
                  <a:alpha val="70000"/>
                </a:sys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11D8002E-DEE3-47D2-B0A1-1F8D3D7A0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30000"/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>
                      <a14:imgEffect>
                        <a14:sharpenSoften amount="35000"/>
                      </a14:imgEffect>
                    </a14:imgLayer>
                  </a14:imgProps>
                </a:ext>
              </a:extLst>
            </a:blip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0B2BE-8D54-4F61-82E1-FCEFAD4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451" y="1122363"/>
            <a:ext cx="675109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b="1" cap="all"/>
              <a:t>Every day you dare to dream, you fight back the darkness and add a little more light to the world.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17ECC-A5FC-4005-BC17-C132529A23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6451" y="3602038"/>
            <a:ext cx="6751097" cy="1655762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400"/>
              <a:t>Holley Gerth</a:t>
            </a:r>
          </a:p>
        </p:txBody>
      </p:sp>
      <p:pic>
        <p:nvPicPr>
          <p:cNvPr id="22" name="Picture 21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65DA7F1C-A05F-4B58-B446-E294873BA72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79" y="6033606"/>
            <a:ext cx="4572001" cy="822364"/>
          </a:xfrm>
          <a:prstGeom prst="rect">
            <a:avLst/>
          </a:prstGeom>
        </p:spPr>
      </p:pic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B5EB5523-D4EA-44D1-BEB7-10C6DE68C59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11" y="5393629"/>
            <a:ext cx="2376619" cy="137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3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1"/>
            <a:ext cx="6726063" cy="2759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6726063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3786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7C031CB-DEB3-405F-9996-5322C24A6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2031F0E-C3FA-4DAF-BD13-4AC665CFF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E685C68-BF28-4330-A4FE-33ABD8851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9629"/>
            <a:ext cx="8644465" cy="27594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73350E1-40B5-47D9-8DDD-3C2A17B4B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8644466" cy="5379499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7" name="Picture 26" descr="A picture containing man, window, looking, front&#10;&#10;Description automatically generated">
            <a:extLst>
              <a:ext uri="{FF2B5EF4-FFF2-40B4-BE49-F238E27FC236}">
                <a16:creationId xmlns:a16="http://schemas.microsoft.com/office/drawing/2014/main" id="{43127D38-639B-462A-B772-A6D323FD3D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8644465" cy="534963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46F6B-0F4D-4C05-9A7E-0D77D2689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4633" y="4073520"/>
            <a:ext cx="4405860" cy="12417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2000" dirty="0">
                <a:solidFill>
                  <a:schemeClr val="accent1"/>
                </a:solidFill>
              </a:rPr>
              <a:t>Darlene Schacht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8EB7BC-3C6B-4C7C-9AD5-53E73C47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8882"/>
            <a:ext cx="7249886" cy="26966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cap="all" dirty="0">
                <a:ln w="15875">
                  <a:gradFill>
                    <a:gsLst>
                      <a:gs pos="0">
                        <a:srgbClr val="F09415"/>
                      </a:gs>
                      <a:gs pos="24000">
                        <a:schemeClr val="bg2">
                          <a:lumMod val="60000"/>
                          <a:lumOff val="40000"/>
                        </a:schemeClr>
                      </a:gs>
                      <a:gs pos="64000">
                        <a:schemeClr val="accent6">
                          <a:lumMod val="75000"/>
                        </a:schemeClr>
                      </a:gs>
                      <a:gs pos="100000">
                        <a:schemeClr val="bg2"/>
                      </a:gs>
                    </a:gsLst>
                    <a:lin ang="5400000" scaled="1"/>
                  </a:gradFill>
                </a:ln>
                <a:solidFill>
                  <a:srgbClr val="FFFFFF"/>
                </a:solidFill>
              </a:rPr>
              <a:t>A good friend finds you in the dark and carries you back to the light.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1500D0A-0DCA-4E06-8B25-618E6299C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369" y="4686838"/>
            <a:ext cx="1202248" cy="14427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08AC4DC-69B5-4DD1-84BC-850C5A286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9370" y="3034068"/>
            <a:ext cx="1202248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9" name="Picture 28" descr="A picture containing sign&#10;&#10;Description automatically generated">
            <a:extLst>
              <a:ext uri="{FF2B5EF4-FFF2-40B4-BE49-F238E27FC236}">
                <a16:creationId xmlns:a16="http://schemas.microsoft.com/office/drawing/2014/main" id="{50563C1D-71A8-4AF3-85C0-BE7E474EA48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388" y="5724379"/>
            <a:ext cx="5217434" cy="1000959"/>
          </a:xfrm>
          <a:prstGeom prst="rect">
            <a:avLst/>
          </a:prstGeom>
        </p:spPr>
      </p:pic>
      <p:pic>
        <p:nvPicPr>
          <p:cNvPr id="33" name="Picture 3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0F6D7C8-4CE9-4759-A464-0BAF579B16D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2183"/>
            <a:ext cx="3121822" cy="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486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ppt/theme/theme2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04B663"/>
      </a:accent4>
      <a:accent5>
        <a:srgbClr val="DF8822"/>
      </a:accent5>
      <a:accent6>
        <a:srgbClr val="BC410A"/>
      </a:accent6>
      <a:hlink>
        <a:srgbClr val="5977C4"/>
      </a:hlink>
      <a:folHlink>
        <a:srgbClr val="0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3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ppt/theme/theme4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10B6F4"/>
      </a:accent1>
      <a:accent2>
        <a:srgbClr val="3C78C3"/>
      </a:accent2>
      <a:accent3>
        <a:srgbClr val="9F52D0"/>
      </a:accent3>
      <a:accent4>
        <a:srgbClr val="D64198"/>
      </a:accent4>
      <a:accent5>
        <a:srgbClr val="DA2228"/>
      </a:accent5>
      <a:accent6>
        <a:srgbClr val="F18318"/>
      </a:accent6>
      <a:hlink>
        <a:srgbClr val="A8DEE8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C0CB9708-C445-4049-9D7F-4C8684E69AF3}"/>
    </a:ext>
  </a:extLst>
</a:theme>
</file>

<file path=ppt/theme/theme5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6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7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8C6D430A-B7A1-42E4-98B8-4C1E76CC7E85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576</Words>
  <Application>Microsoft Office PowerPoint</Application>
  <PresentationFormat>On-screen Show (4:3)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22</vt:i4>
      </vt:variant>
    </vt:vector>
  </HeadingPairs>
  <TitlesOfParts>
    <vt:vector size="43" baseType="lpstr">
      <vt:lpstr>Aharoni</vt:lpstr>
      <vt:lpstr>Arial</vt:lpstr>
      <vt:lpstr>Bahnschrift Condensed</vt:lpstr>
      <vt:lpstr>Bookman Old Style</vt:lpstr>
      <vt:lpstr>Britannic Bold</vt:lpstr>
      <vt:lpstr>Calibri</vt:lpstr>
      <vt:lpstr>Calibri Light</vt:lpstr>
      <vt:lpstr>Century Gothic</vt:lpstr>
      <vt:lpstr>Copperplate Gothic Bold</vt:lpstr>
      <vt:lpstr>Franklin Gothic Demi</vt:lpstr>
      <vt:lpstr>Rockwell</vt:lpstr>
      <vt:lpstr>Trebuchet MS</vt:lpstr>
      <vt:lpstr>Wingdings</vt:lpstr>
      <vt:lpstr>Wingdings 3</vt:lpstr>
      <vt:lpstr>Celestial</vt:lpstr>
      <vt:lpstr>Gallery</vt:lpstr>
      <vt:lpstr>Wisp</vt:lpstr>
      <vt:lpstr>Atlas</vt:lpstr>
      <vt:lpstr>Damask</vt:lpstr>
      <vt:lpstr>Berlin</vt:lpstr>
      <vt:lpstr>Facet</vt:lpstr>
      <vt:lpstr>GET YOUR HAND SANITIZER FROM A SOURCE THAT YOU TRUST</vt:lpstr>
      <vt:lpstr>“Luminous beings are we, not this crude matter” -Yoda </vt:lpstr>
      <vt:lpstr>-Nikola Tesla</vt:lpstr>
      <vt:lpstr>“Darkness cannot drive out darkness; Only LIGHT can do that. Hate cannot drive out hate; Only LOVE can do that.”</vt:lpstr>
      <vt:lpstr>I believe God is in me as the sun is in the color and fragrances of the flower- the light in my darkness, the voice in my silence. </vt:lpstr>
      <vt:lpstr>Whenever you see darkness, there is an extraordinary opportunity for the light to burn brighter </vt:lpstr>
      <vt:lpstr>Love is heavy and light, bright and dark, hot and cold, sick and healthy, asleep and awake- it is everything except what it is! -William Shakespeare</vt:lpstr>
      <vt:lpstr>Every day you dare to dream, you fight back the darkness and add a little more light to the world.</vt:lpstr>
      <vt:lpstr>A good friend finds you in the dark and carries you back to the light.</vt:lpstr>
      <vt:lpstr>-Nicole spiritualwisdommagazine.com</vt:lpstr>
      <vt:lpstr>When the night has come And the land is dark And the moon is the only light we’ll see, I won’t be afraid,  Just as long as You stand by me </vt:lpstr>
      <vt:lpstr>Faith means living with uncertainty- feeling your way through life, letting your heart guide you like a lantern in the dark</vt:lpstr>
      <vt:lpstr>Tyler Knott Gregson</vt:lpstr>
      <vt:lpstr>Michael D’Aulerio</vt:lpstr>
      <vt:lpstr>St Catherine of Sienna</vt:lpstr>
      <vt:lpstr>TKW</vt:lpstr>
      <vt:lpstr>Elder Hales</vt:lpstr>
      <vt:lpstr>We’ve all got both Light and Dark inside of us.  What matters is the part we choose to act on, that’s who we really are.</vt:lpstr>
      <vt:lpstr>I wish I could show you when you are lonely or in darkness the astonishing light of your own being.</vt:lpstr>
      <vt:lpstr>The darkness.  It’s still there. Maybe it’ll never really fully go away.  Maybe it’s there to remind us to look at the light that surrounds us.  </vt:lpstr>
      <vt:lpstr>Happiness can be found in the darkest of times if only one remembers to turn on the light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YOUR HAND SANITIZER FROM A SOURCE THAT YOU TRUST</dc:title>
  <dc:creator>Megan Lytle</dc:creator>
  <cp:lastModifiedBy>Megan Lytle</cp:lastModifiedBy>
  <cp:revision>1</cp:revision>
  <dcterms:created xsi:type="dcterms:W3CDTF">2020-08-17T21:09:34Z</dcterms:created>
  <dcterms:modified xsi:type="dcterms:W3CDTF">2020-08-17T21:24:46Z</dcterms:modified>
</cp:coreProperties>
</file>